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media/image33.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 id="2147483703" r:id="rId3"/>
    <p:sldMasterId id="2147483666" r:id="rId4"/>
    <p:sldMasterId id="2147483648" r:id="rId5"/>
  </p:sldMasterIdLst>
  <p:notesMasterIdLst>
    <p:notesMasterId r:id="rId44"/>
  </p:notesMasterIdLst>
  <p:sldIdLst>
    <p:sldId id="256" r:id="rId6"/>
    <p:sldId id="295" r:id="rId7"/>
    <p:sldId id="257" r:id="rId8"/>
    <p:sldId id="301" r:id="rId9"/>
    <p:sldId id="270" r:id="rId10"/>
    <p:sldId id="314" r:id="rId11"/>
    <p:sldId id="315" r:id="rId12"/>
    <p:sldId id="269" r:id="rId13"/>
    <p:sldId id="316" r:id="rId14"/>
    <p:sldId id="317" r:id="rId15"/>
    <p:sldId id="298" r:id="rId16"/>
    <p:sldId id="318" r:id="rId17"/>
    <p:sldId id="319" r:id="rId18"/>
    <p:sldId id="264" r:id="rId19"/>
    <p:sldId id="275" r:id="rId20"/>
    <p:sldId id="320" r:id="rId21"/>
    <p:sldId id="302" r:id="rId22"/>
    <p:sldId id="267" r:id="rId23"/>
    <p:sldId id="300" r:id="rId24"/>
    <p:sldId id="321" r:id="rId25"/>
    <p:sldId id="303" r:id="rId26"/>
    <p:sldId id="299" r:id="rId27"/>
    <p:sldId id="304" r:id="rId28"/>
    <p:sldId id="285" r:id="rId29"/>
    <p:sldId id="283" r:id="rId30"/>
    <p:sldId id="282" r:id="rId31"/>
    <p:sldId id="322" r:id="rId32"/>
    <p:sldId id="323" r:id="rId33"/>
    <p:sldId id="305" r:id="rId34"/>
    <p:sldId id="258" r:id="rId35"/>
    <p:sldId id="296" r:id="rId36"/>
    <p:sldId id="324" r:id="rId37"/>
    <p:sldId id="306" r:id="rId38"/>
    <p:sldId id="280" r:id="rId39"/>
    <p:sldId id="307" r:id="rId40"/>
    <p:sldId id="308" r:id="rId41"/>
    <p:sldId id="312" r:id="rId42"/>
    <p:sldId id="309"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2B9A5F-7ADF-4F46-AF58-7D18F8C9F902}">
  <a:tblStyle styleId="{142B9A5F-7ADF-4F46-AF58-7D18F8C9F9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28.467"/>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5.631"/>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5.87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6.527"/>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6.69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6.917"/>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29.37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29.608"/>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0.836"/>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1.047"/>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1.601"/>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1.835"/>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5.311"/>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9T11:10:35.477"/>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c4f00696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c4f00696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9816c14d9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9816c14d9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816c14d93_0_1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816c14d93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825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816c14d93_0_1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816c14d93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647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9816c14d93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9816c14d93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317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9816c14d93_0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9816c14d93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43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9816c14d93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9816c14d93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81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816c14d93_0_1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816c14d93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11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f1e5672fc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f1e5672fc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f1e5672fc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f1e5672fc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181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816c14d93_0_1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816c14d93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93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0"/>
        <p:cNvGrpSpPr/>
        <p:nvPr/>
      </p:nvGrpSpPr>
      <p:grpSpPr>
        <a:xfrm>
          <a:off x="0" y="0"/>
          <a:ext cx="0" cy="0"/>
          <a:chOff x="0" y="0"/>
          <a:chExt cx="0" cy="0"/>
        </a:xfrm>
      </p:grpSpPr>
      <p:sp>
        <p:nvSpPr>
          <p:cNvPr id="6241" name="Google Shape;6241;gdf7eaf6f88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2" name="Google Shape;6242;gdf7eaf6f88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9816c14d93_0_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9816c14d93_0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39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dfb28267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dfb28267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8badc59791_2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8badc59791_2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9816c14d9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9816c14d9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816c14d93_0_1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816c14d93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9816c14d93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9816c14d93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9816c14d93_0_1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9816c14d93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423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9816c14d93_0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9816c14d93_0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21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050325" y="1179150"/>
            <a:ext cx="3615600" cy="1568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0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496097" y="2713552"/>
            <a:ext cx="2723700" cy="69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One Column 1">
  <p:cSld name="CUSTOM">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5985575" y="1492063"/>
            <a:ext cx="2484300" cy="848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8" name="Google Shape;48;p13"/>
          <p:cNvSpPr txBox="1">
            <a:spLocks noGrp="1"/>
          </p:cNvSpPr>
          <p:nvPr>
            <p:ph type="subTitle" idx="1"/>
          </p:nvPr>
        </p:nvSpPr>
        <p:spPr>
          <a:xfrm>
            <a:off x="5971000" y="2449313"/>
            <a:ext cx="2513400" cy="12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One Column 2">
  <p:cSld name="CUSTOM_1">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673375" y="1492063"/>
            <a:ext cx="2484300" cy="848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1" name="Google Shape;51;p14"/>
          <p:cNvSpPr txBox="1">
            <a:spLocks noGrp="1"/>
          </p:cNvSpPr>
          <p:nvPr>
            <p:ph type="subTitle" idx="1"/>
          </p:nvPr>
        </p:nvSpPr>
        <p:spPr>
          <a:xfrm>
            <a:off x="658800" y="2449313"/>
            <a:ext cx="2513400" cy="12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1233489"/>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402522" y="1255413"/>
            <a:ext cx="6360000" cy="22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800">
                <a:latin typeface="Abril Fatface"/>
                <a:ea typeface="Abril Fatface"/>
                <a:cs typeface="Abril Fatface"/>
                <a:sym typeface="Abril Fatfac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769850" y="3613625"/>
            <a:ext cx="3625500" cy="393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Raleway"/>
                <a:ea typeface="Raleway"/>
                <a:cs typeface="Raleway"/>
                <a:sym typeface="Raleway"/>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rot="-7768984">
            <a:off x="109386" y="4396818"/>
            <a:ext cx="1373621" cy="769819"/>
            <a:chOff x="2126950" y="1428675"/>
            <a:chExt cx="1018325" cy="570700"/>
          </a:xfrm>
        </p:grpSpPr>
        <p:sp>
          <p:nvSpPr>
            <p:cNvPr id="13" name="Google Shape;13;p2"/>
            <p:cNvSpPr/>
            <p:nvPr/>
          </p:nvSpPr>
          <p:spPr>
            <a:xfrm>
              <a:off x="2245050" y="1428675"/>
              <a:ext cx="795575" cy="412275"/>
            </a:xfrm>
            <a:custGeom>
              <a:avLst/>
              <a:gdLst/>
              <a:ahLst/>
              <a:cxnLst/>
              <a:rect l="l" t="t" r="r" b="b"/>
              <a:pathLst>
                <a:path w="31823" h="16491" extrusionOk="0">
                  <a:moveTo>
                    <a:pt x="27296" y="0"/>
                  </a:moveTo>
                  <a:lnTo>
                    <a:pt x="26165" y="57"/>
                  </a:lnTo>
                  <a:lnTo>
                    <a:pt x="25062" y="170"/>
                  </a:lnTo>
                  <a:lnTo>
                    <a:pt x="23930" y="283"/>
                  </a:lnTo>
                  <a:lnTo>
                    <a:pt x="22799" y="453"/>
                  </a:lnTo>
                  <a:lnTo>
                    <a:pt x="21696" y="651"/>
                  </a:lnTo>
                  <a:lnTo>
                    <a:pt x="20593" y="905"/>
                  </a:lnTo>
                  <a:lnTo>
                    <a:pt x="19489" y="1188"/>
                  </a:lnTo>
                  <a:lnTo>
                    <a:pt x="18415" y="1499"/>
                  </a:lnTo>
                  <a:lnTo>
                    <a:pt x="17340" y="1867"/>
                  </a:lnTo>
                  <a:lnTo>
                    <a:pt x="16293" y="2263"/>
                  </a:lnTo>
                  <a:lnTo>
                    <a:pt x="15246" y="2687"/>
                  </a:lnTo>
                  <a:lnTo>
                    <a:pt x="14200" y="3168"/>
                  </a:lnTo>
                  <a:lnTo>
                    <a:pt x="13436" y="3564"/>
                  </a:lnTo>
                  <a:lnTo>
                    <a:pt x="12701" y="3960"/>
                  </a:lnTo>
                  <a:lnTo>
                    <a:pt x="11937" y="4384"/>
                  </a:lnTo>
                  <a:lnTo>
                    <a:pt x="11201" y="4809"/>
                  </a:lnTo>
                  <a:lnTo>
                    <a:pt x="10494" y="5290"/>
                  </a:lnTo>
                  <a:lnTo>
                    <a:pt x="9759" y="5770"/>
                  </a:lnTo>
                  <a:lnTo>
                    <a:pt x="9080" y="6280"/>
                  </a:lnTo>
                  <a:lnTo>
                    <a:pt x="8401" y="6789"/>
                  </a:lnTo>
                  <a:lnTo>
                    <a:pt x="7722" y="7326"/>
                  </a:lnTo>
                  <a:lnTo>
                    <a:pt x="7072" y="7892"/>
                  </a:lnTo>
                  <a:lnTo>
                    <a:pt x="6421" y="8458"/>
                  </a:lnTo>
                  <a:lnTo>
                    <a:pt x="5799" y="9052"/>
                  </a:lnTo>
                  <a:lnTo>
                    <a:pt x="5176" y="9646"/>
                  </a:lnTo>
                  <a:lnTo>
                    <a:pt x="4582" y="10268"/>
                  </a:lnTo>
                  <a:lnTo>
                    <a:pt x="4017" y="10890"/>
                  </a:lnTo>
                  <a:lnTo>
                    <a:pt x="3451" y="11541"/>
                  </a:lnTo>
                  <a:lnTo>
                    <a:pt x="2885" y="12220"/>
                  </a:lnTo>
                  <a:lnTo>
                    <a:pt x="2376" y="12899"/>
                  </a:lnTo>
                  <a:lnTo>
                    <a:pt x="1726" y="13747"/>
                  </a:lnTo>
                  <a:lnTo>
                    <a:pt x="1103" y="14624"/>
                  </a:lnTo>
                  <a:lnTo>
                    <a:pt x="537" y="15557"/>
                  </a:lnTo>
                  <a:lnTo>
                    <a:pt x="255" y="16010"/>
                  </a:lnTo>
                  <a:lnTo>
                    <a:pt x="0" y="16491"/>
                  </a:lnTo>
                  <a:lnTo>
                    <a:pt x="1414" y="14879"/>
                  </a:lnTo>
                  <a:lnTo>
                    <a:pt x="2857" y="13238"/>
                  </a:lnTo>
                  <a:lnTo>
                    <a:pt x="3592" y="12446"/>
                  </a:lnTo>
                  <a:lnTo>
                    <a:pt x="4356" y="11654"/>
                  </a:lnTo>
                  <a:lnTo>
                    <a:pt x="5148" y="10862"/>
                  </a:lnTo>
                  <a:lnTo>
                    <a:pt x="5968" y="10127"/>
                  </a:lnTo>
                  <a:lnTo>
                    <a:pt x="6534" y="9617"/>
                  </a:lnTo>
                  <a:lnTo>
                    <a:pt x="7100" y="9165"/>
                  </a:lnTo>
                  <a:lnTo>
                    <a:pt x="8260" y="8260"/>
                  </a:lnTo>
                  <a:lnTo>
                    <a:pt x="9448" y="7411"/>
                  </a:lnTo>
                  <a:lnTo>
                    <a:pt x="10692" y="6619"/>
                  </a:lnTo>
                  <a:lnTo>
                    <a:pt x="11937" y="5884"/>
                  </a:lnTo>
                  <a:lnTo>
                    <a:pt x="13238" y="5205"/>
                  </a:lnTo>
                  <a:lnTo>
                    <a:pt x="14568" y="4554"/>
                  </a:lnTo>
                  <a:lnTo>
                    <a:pt x="15925" y="3988"/>
                  </a:lnTo>
                  <a:lnTo>
                    <a:pt x="17283" y="3451"/>
                  </a:lnTo>
                  <a:lnTo>
                    <a:pt x="18697" y="2942"/>
                  </a:lnTo>
                  <a:lnTo>
                    <a:pt x="20112" y="2489"/>
                  </a:lnTo>
                  <a:lnTo>
                    <a:pt x="21583" y="2093"/>
                  </a:lnTo>
                  <a:lnTo>
                    <a:pt x="23054" y="1725"/>
                  </a:lnTo>
                  <a:lnTo>
                    <a:pt x="24524" y="1414"/>
                  </a:lnTo>
                  <a:lnTo>
                    <a:pt x="26052" y="1131"/>
                  </a:lnTo>
                  <a:lnTo>
                    <a:pt x="27579" y="877"/>
                  </a:lnTo>
                  <a:lnTo>
                    <a:pt x="29701" y="537"/>
                  </a:lnTo>
                  <a:lnTo>
                    <a:pt x="31822" y="198"/>
                  </a:lnTo>
                  <a:lnTo>
                    <a:pt x="30691" y="85"/>
                  </a:lnTo>
                  <a:lnTo>
                    <a:pt x="29559"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226650" y="1433625"/>
              <a:ext cx="906600" cy="485825"/>
            </a:xfrm>
            <a:custGeom>
              <a:avLst/>
              <a:gdLst/>
              <a:ahLst/>
              <a:cxnLst/>
              <a:rect l="l" t="t" r="r" b="b"/>
              <a:pathLst>
                <a:path w="36264" h="19433" extrusionOk="0">
                  <a:moveTo>
                    <a:pt x="32558" y="0"/>
                  </a:moveTo>
                  <a:lnTo>
                    <a:pt x="30437" y="339"/>
                  </a:lnTo>
                  <a:lnTo>
                    <a:pt x="28315" y="679"/>
                  </a:lnTo>
                  <a:lnTo>
                    <a:pt x="26788" y="933"/>
                  </a:lnTo>
                  <a:lnTo>
                    <a:pt x="25260" y="1216"/>
                  </a:lnTo>
                  <a:lnTo>
                    <a:pt x="23790" y="1527"/>
                  </a:lnTo>
                  <a:lnTo>
                    <a:pt x="22319" y="1895"/>
                  </a:lnTo>
                  <a:lnTo>
                    <a:pt x="20848" y="2291"/>
                  </a:lnTo>
                  <a:lnTo>
                    <a:pt x="19433" y="2744"/>
                  </a:lnTo>
                  <a:lnTo>
                    <a:pt x="18019" y="3253"/>
                  </a:lnTo>
                  <a:lnTo>
                    <a:pt x="16661" y="3790"/>
                  </a:lnTo>
                  <a:lnTo>
                    <a:pt x="15304" y="4356"/>
                  </a:lnTo>
                  <a:lnTo>
                    <a:pt x="13974" y="5007"/>
                  </a:lnTo>
                  <a:lnTo>
                    <a:pt x="12673" y="5686"/>
                  </a:lnTo>
                  <a:lnTo>
                    <a:pt x="11428" y="6421"/>
                  </a:lnTo>
                  <a:lnTo>
                    <a:pt x="10184" y="7213"/>
                  </a:lnTo>
                  <a:lnTo>
                    <a:pt x="8996" y="8062"/>
                  </a:lnTo>
                  <a:lnTo>
                    <a:pt x="7836" y="8967"/>
                  </a:lnTo>
                  <a:lnTo>
                    <a:pt x="7270" y="9419"/>
                  </a:lnTo>
                  <a:lnTo>
                    <a:pt x="6704" y="9929"/>
                  </a:lnTo>
                  <a:lnTo>
                    <a:pt x="5884" y="10664"/>
                  </a:lnTo>
                  <a:lnTo>
                    <a:pt x="5092" y="11456"/>
                  </a:lnTo>
                  <a:lnTo>
                    <a:pt x="4328" y="12248"/>
                  </a:lnTo>
                  <a:lnTo>
                    <a:pt x="3593" y="13040"/>
                  </a:lnTo>
                  <a:lnTo>
                    <a:pt x="2150" y="14681"/>
                  </a:lnTo>
                  <a:lnTo>
                    <a:pt x="736" y="16293"/>
                  </a:lnTo>
                  <a:lnTo>
                    <a:pt x="453" y="16972"/>
                  </a:lnTo>
                  <a:lnTo>
                    <a:pt x="199" y="17651"/>
                  </a:lnTo>
                  <a:lnTo>
                    <a:pt x="85" y="18047"/>
                  </a:lnTo>
                  <a:lnTo>
                    <a:pt x="29" y="18245"/>
                  </a:lnTo>
                  <a:lnTo>
                    <a:pt x="1" y="18471"/>
                  </a:lnTo>
                  <a:lnTo>
                    <a:pt x="1" y="18697"/>
                  </a:lnTo>
                  <a:lnTo>
                    <a:pt x="29" y="18895"/>
                  </a:lnTo>
                  <a:lnTo>
                    <a:pt x="114" y="19093"/>
                  </a:lnTo>
                  <a:lnTo>
                    <a:pt x="255" y="19263"/>
                  </a:lnTo>
                  <a:lnTo>
                    <a:pt x="397" y="19348"/>
                  </a:lnTo>
                  <a:lnTo>
                    <a:pt x="595" y="19433"/>
                  </a:lnTo>
                  <a:lnTo>
                    <a:pt x="1019" y="19433"/>
                  </a:lnTo>
                  <a:lnTo>
                    <a:pt x="3423" y="18641"/>
                  </a:lnTo>
                  <a:lnTo>
                    <a:pt x="5771" y="17764"/>
                  </a:lnTo>
                  <a:lnTo>
                    <a:pt x="8119" y="16859"/>
                  </a:lnTo>
                  <a:lnTo>
                    <a:pt x="10438" y="15897"/>
                  </a:lnTo>
                  <a:lnTo>
                    <a:pt x="12729" y="14907"/>
                  </a:lnTo>
                  <a:lnTo>
                    <a:pt x="14992" y="13860"/>
                  </a:lnTo>
                  <a:lnTo>
                    <a:pt x="17255" y="12757"/>
                  </a:lnTo>
                  <a:lnTo>
                    <a:pt x="19490" y="11597"/>
                  </a:lnTo>
                  <a:lnTo>
                    <a:pt x="21696" y="10409"/>
                  </a:lnTo>
                  <a:lnTo>
                    <a:pt x="23874" y="9165"/>
                  </a:lnTo>
                  <a:lnTo>
                    <a:pt x="25996" y="7864"/>
                  </a:lnTo>
                  <a:lnTo>
                    <a:pt x="28117" y="6506"/>
                  </a:lnTo>
                  <a:lnTo>
                    <a:pt x="30211" y="5120"/>
                  </a:lnTo>
                  <a:lnTo>
                    <a:pt x="32247" y="3677"/>
                  </a:lnTo>
                  <a:lnTo>
                    <a:pt x="34284" y="2178"/>
                  </a:lnTo>
                  <a:lnTo>
                    <a:pt x="36264" y="622"/>
                  </a:lnTo>
                  <a:lnTo>
                    <a:pt x="35330"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52100" y="1449175"/>
              <a:ext cx="893175" cy="470275"/>
            </a:xfrm>
            <a:custGeom>
              <a:avLst/>
              <a:gdLst/>
              <a:ahLst/>
              <a:cxnLst/>
              <a:rect l="l" t="t" r="r" b="b"/>
              <a:pathLst>
                <a:path w="35727" h="18811" extrusionOk="0">
                  <a:moveTo>
                    <a:pt x="35246" y="0"/>
                  </a:moveTo>
                  <a:lnTo>
                    <a:pt x="33266" y="1556"/>
                  </a:lnTo>
                  <a:lnTo>
                    <a:pt x="31229" y="3055"/>
                  </a:lnTo>
                  <a:lnTo>
                    <a:pt x="29193" y="4498"/>
                  </a:lnTo>
                  <a:lnTo>
                    <a:pt x="27099" y="5884"/>
                  </a:lnTo>
                  <a:lnTo>
                    <a:pt x="24978" y="7242"/>
                  </a:lnTo>
                  <a:lnTo>
                    <a:pt x="22856" y="8543"/>
                  </a:lnTo>
                  <a:lnTo>
                    <a:pt x="20678" y="9787"/>
                  </a:lnTo>
                  <a:lnTo>
                    <a:pt x="18472" y="10975"/>
                  </a:lnTo>
                  <a:lnTo>
                    <a:pt x="16237" y="12135"/>
                  </a:lnTo>
                  <a:lnTo>
                    <a:pt x="13974" y="13238"/>
                  </a:lnTo>
                  <a:lnTo>
                    <a:pt x="11711" y="14285"/>
                  </a:lnTo>
                  <a:lnTo>
                    <a:pt x="9420" y="15275"/>
                  </a:lnTo>
                  <a:lnTo>
                    <a:pt x="7101" y="16237"/>
                  </a:lnTo>
                  <a:lnTo>
                    <a:pt x="4753" y="17142"/>
                  </a:lnTo>
                  <a:lnTo>
                    <a:pt x="2405" y="18019"/>
                  </a:lnTo>
                  <a:lnTo>
                    <a:pt x="1" y="18811"/>
                  </a:lnTo>
                  <a:lnTo>
                    <a:pt x="425" y="18754"/>
                  </a:lnTo>
                  <a:lnTo>
                    <a:pt x="849" y="18669"/>
                  </a:lnTo>
                  <a:lnTo>
                    <a:pt x="1557" y="18471"/>
                  </a:lnTo>
                  <a:lnTo>
                    <a:pt x="3141" y="18104"/>
                  </a:lnTo>
                  <a:lnTo>
                    <a:pt x="4725" y="17708"/>
                  </a:lnTo>
                  <a:lnTo>
                    <a:pt x="6309" y="17283"/>
                  </a:lnTo>
                  <a:lnTo>
                    <a:pt x="7865" y="16802"/>
                  </a:lnTo>
                  <a:lnTo>
                    <a:pt x="9420" y="16293"/>
                  </a:lnTo>
                  <a:lnTo>
                    <a:pt x="10976" y="15756"/>
                  </a:lnTo>
                  <a:lnTo>
                    <a:pt x="12504" y="15162"/>
                  </a:lnTo>
                  <a:lnTo>
                    <a:pt x="14003" y="14568"/>
                  </a:lnTo>
                  <a:lnTo>
                    <a:pt x="15530" y="13889"/>
                  </a:lnTo>
                  <a:lnTo>
                    <a:pt x="17001" y="13210"/>
                  </a:lnTo>
                  <a:lnTo>
                    <a:pt x="18472" y="12475"/>
                  </a:lnTo>
                  <a:lnTo>
                    <a:pt x="19943" y="11711"/>
                  </a:lnTo>
                  <a:lnTo>
                    <a:pt x="21385" y="10919"/>
                  </a:lnTo>
                  <a:lnTo>
                    <a:pt x="22800" y="10099"/>
                  </a:lnTo>
                  <a:lnTo>
                    <a:pt x="24214" y="9222"/>
                  </a:lnTo>
                  <a:lnTo>
                    <a:pt x="25600" y="8345"/>
                  </a:lnTo>
                  <a:lnTo>
                    <a:pt x="26958" y="7411"/>
                  </a:lnTo>
                  <a:lnTo>
                    <a:pt x="28287" y="6450"/>
                  </a:lnTo>
                  <a:lnTo>
                    <a:pt x="29589" y="5460"/>
                  </a:lnTo>
                  <a:lnTo>
                    <a:pt x="30890" y="4441"/>
                  </a:lnTo>
                  <a:lnTo>
                    <a:pt x="32134" y="3395"/>
                  </a:lnTo>
                  <a:lnTo>
                    <a:pt x="33351" y="2348"/>
                  </a:lnTo>
                  <a:lnTo>
                    <a:pt x="34567" y="1245"/>
                  </a:lnTo>
                  <a:lnTo>
                    <a:pt x="35161" y="623"/>
                  </a:lnTo>
                  <a:lnTo>
                    <a:pt x="35529" y="255"/>
                  </a:lnTo>
                  <a:lnTo>
                    <a:pt x="35642" y="142"/>
                  </a:lnTo>
                  <a:lnTo>
                    <a:pt x="35727" y="113"/>
                  </a:lnTo>
                  <a:lnTo>
                    <a:pt x="3524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26950" y="1510700"/>
              <a:ext cx="828100" cy="488675"/>
            </a:xfrm>
            <a:custGeom>
              <a:avLst/>
              <a:gdLst/>
              <a:ahLst/>
              <a:cxnLst/>
              <a:rect l="l" t="t" r="r" b="b"/>
              <a:pathLst>
                <a:path w="33124" h="19547" extrusionOk="0">
                  <a:moveTo>
                    <a:pt x="32869" y="0"/>
                  </a:moveTo>
                  <a:lnTo>
                    <a:pt x="31115" y="594"/>
                  </a:lnTo>
                  <a:lnTo>
                    <a:pt x="29362" y="1245"/>
                  </a:lnTo>
                  <a:lnTo>
                    <a:pt x="27608" y="1924"/>
                  </a:lnTo>
                  <a:lnTo>
                    <a:pt x="25882" y="2659"/>
                  </a:lnTo>
                  <a:lnTo>
                    <a:pt x="24185" y="3395"/>
                  </a:lnTo>
                  <a:lnTo>
                    <a:pt x="22488" y="4187"/>
                  </a:lnTo>
                  <a:lnTo>
                    <a:pt x="20791" y="5007"/>
                  </a:lnTo>
                  <a:lnTo>
                    <a:pt x="19122" y="5855"/>
                  </a:lnTo>
                  <a:lnTo>
                    <a:pt x="17481" y="6732"/>
                  </a:lnTo>
                  <a:lnTo>
                    <a:pt x="15869" y="7666"/>
                  </a:lnTo>
                  <a:lnTo>
                    <a:pt x="14285" y="8599"/>
                  </a:lnTo>
                  <a:lnTo>
                    <a:pt x="12701" y="9589"/>
                  </a:lnTo>
                  <a:lnTo>
                    <a:pt x="11145" y="10579"/>
                  </a:lnTo>
                  <a:lnTo>
                    <a:pt x="9589" y="11626"/>
                  </a:lnTo>
                  <a:lnTo>
                    <a:pt x="8062" y="12701"/>
                  </a:lnTo>
                  <a:lnTo>
                    <a:pt x="6563" y="13804"/>
                  </a:lnTo>
                  <a:lnTo>
                    <a:pt x="4894" y="15105"/>
                  </a:lnTo>
                  <a:lnTo>
                    <a:pt x="3253" y="16406"/>
                  </a:lnTo>
                  <a:lnTo>
                    <a:pt x="1641" y="17792"/>
                  </a:lnTo>
                  <a:lnTo>
                    <a:pt x="85" y="19178"/>
                  </a:lnTo>
                  <a:lnTo>
                    <a:pt x="28" y="19263"/>
                  </a:lnTo>
                  <a:lnTo>
                    <a:pt x="0" y="19320"/>
                  </a:lnTo>
                  <a:lnTo>
                    <a:pt x="28" y="19405"/>
                  </a:lnTo>
                  <a:lnTo>
                    <a:pt x="57" y="19461"/>
                  </a:lnTo>
                  <a:lnTo>
                    <a:pt x="142" y="19518"/>
                  </a:lnTo>
                  <a:lnTo>
                    <a:pt x="198" y="19546"/>
                  </a:lnTo>
                  <a:lnTo>
                    <a:pt x="283" y="19518"/>
                  </a:lnTo>
                  <a:lnTo>
                    <a:pt x="368" y="19489"/>
                  </a:lnTo>
                  <a:lnTo>
                    <a:pt x="1754" y="18245"/>
                  </a:lnTo>
                  <a:lnTo>
                    <a:pt x="3168" y="17029"/>
                  </a:lnTo>
                  <a:lnTo>
                    <a:pt x="4611" y="15869"/>
                  </a:lnTo>
                  <a:lnTo>
                    <a:pt x="6053" y="14709"/>
                  </a:lnTo>
                  <a:lnTo>
                    <a:pt x="7553" y="13606"/>
                  </a:lnTo>
                  <a:lnTo>
                    <a:pt x="9052" y="12503"/>
                  </a:lnTo>
                  <a:lnTo>
                    <a:pt x="10579" y="11456"/>
                  </a:lnTo>
                  <a:lnTo>
                    <a:pt x="12135" y="10438"/>
                  </a:lnTo>
                  <a:lnTo>
                    <a:pt x="13691" y="9448"/>
                  </a:lnTo>
                  <a:lnTo>
                    <a:pt x="15275" y="8486"/>
                  </a:lnTo>
                  <a:lnTo>
                    <a:pt x="16887" y="7553"/>
                  </a:lnTo>
                  <a:lnTo>
                    <a:pt x="18500" y="6648"/>
                  </a:lnTo>
                  <a:lnTo>
                    <a:pt x="20140" y="5799"/>
                  </a:lnTo>
                  <a:lnTo>
                    <a:pt x="21809" y="4979"/>
                  </a:lnTo>
                  <a:lnTo>
                    <a:pt x="23478" y="4158"/>
                  </a:lnTo>
                  <a:lnTo>
                    <a:pt x="25175" y="3423"/>
                  </a:lnTo>
                  <a:lnTo>
                    <a:pt x="27099" y="2603"/>
                  </a:lnTo>
                  <a:lnTo>
                    <a:pt x="29050" y="1811"/>
                  </a:lnTo>
                  <a:lnTo>
                    <a:pt x="31002" y="1075"/>
                  </a:lnTo>
                  <a:lnTo>
                    <a:pt x="32982" y="396"/>
                  </a:lnTo>
                  <a:lnTo>
                    <a:pt x="33067" y="368"/>
                  </a:lnTo>
                  <a:lnTo>
                    <a:pt x="33124" y="283"/>
                  </a:lnTo>
                  <a:lnTo>
                    <a:pt x="33124" y="227"/>
                  </a:lnTo>
                  <a:lnTo>
                    <a:pt x="33124" y="142"/>
                  </a:lnTo>
                  <a:lnTo>
                    <a:pt x="33095" y="57"/>
                  </a:lnTo>
                  <a:lnTo>
                    <a:pt x="330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780350" y="1495125"/>
              <a:ext cx="79950" cy="94075"/>
            </a:xfrm>
            <a:custGeom>
              <a:avLst/>
              <a:gdLst/>
              <a:ahLst/>
              <a:cxnLst/>
              <a:rect l="l" t="t" r="r" b="b"/>
              <a:pathLst>
                <a:path w="3198" h="3763" extrusionOk="0">
                  <a:moveTo>
                    <a:pt x="1953" y="1"/>
                  </a:moveTo>
                  <a:lnTo>
                    <a:pt x="1896" y="29"/>
                  </a:lnTo>
                  <a:lnTo>
                    <a:pt x="1840" y="86"/>
                  </a:lnTo>
                  <a:lnTo>
                    <a:pt x="29" y="3056"/>
                  </a:lnTo>
                  <a:lnTo>
                    <a:pt x="1" y="3169"/>
                  </a:lnTo>
                  <a:lnTo>
                    <a:pt x="29" y="3282"/>
                  </a:lnTo>
                  <a:lnTo>
                    <a:pt x="114" y="3339"/>
                  </a:lnTo>
                  <a:lnTo>
                    <a:pt x="199" y="3395"/>
                  </a:lnTo>
                  <a:lnTo>
                    <a:pt x="2971" y="3763"/>
                  </a:lnTo>
                  <a:lnTo>
                    <a:pt x="3056" y="3763"/>
                  </a:lnTo>
                  <a:lnTo>
                    <a:pt x="3112" y="3706"/>
                  </a:lnTo>
                  <a:lnTo>
                    <a:pt x="3169" y="3650"/>
                  </a:lnTo>
                  <a:lnTo>
                    <a:pt x="3197" y="3565"/>
                  </a:lnTo>
                  <a:lnTo>
                    <a:pt x="3169" y="3480"/>
                  </a:lnTo>
                  <a:lnTo>
                    <a:pt x="3141" y="3424"/>
                  </a:lnTo>
                  <a:lnTo>
                    <a:pt x="3056" y="3395"/>
                  </a:lnTo>
                  <a:lnTo>
                    <a:pt x="2999" y="3367"/>
                  </a:lnTo>
                  <a:lnTo>
                    <a:pt x="567" y="3028"/>
                  </a:lnTo>
                  <a:lnTo>
                    <a:pt x="2179" y="312"/>
                  </a:lnTo>
                  <a:lnTo>
                    <a:pt x="2207" y="227"/>
                  </a:lnTo>
                  <a:lnTo>
                    <a:pt x="2207" y="142"/>
                  </a:lnTo>
                  <a:lnTo>
                    <a:pt x="2179" y="86"/>
                  </a:lnTo>
                  <a:lnTo>
                    <a:pt x="2122" y="29"/>
                  </a:lnTo>
                  <a:lnTo>
                    <a:pt x="203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47000" y="1579275"/>
              <a:ext cx="75675" cy="115300"/>
            </a:xfrm>
            <a:custGeom>
              <a:avLst/>
              <a:gdLst/>
              <a:ahLst/>
              <a:cxnLst/>
              <a:rect l="l" t="t" r="r" b="b"/>
              <a:pathLst>
                <a:path w="3027" h="4612" extrusionOk="0">
                  <a:moveTo>
                    <a:pt x="2772" y="1"/>
                  </a:moveTo>
                  <a:lnTo>
                    <a:pt x="2688" y="29"/>
                  </a:lnTo>
                  <a:lnTo>
                    <a:pt x="2631" y="86"/>
                  </a:lnTo>
                  <a:lnTo>
                    <a:pt x="29" y="4301"/>
                  </a:lnTo>
                  <a:lnTo>
                    <a:pt x="0" y="4385"/>
                  </a:lnTo>
                  <a:lnTo>
                    <a:pt x="0" y="4470"/>
                  </a:lnTo>
                  <a:lnTo>
                    <a:pt x="29" y="4527"/>
                  </a:lnTo>
                  <a:lnTo>
                    <a:pt x="85" y="4583"/>
                  </a:lnTo>
                  <a:lnTo>
                    <a:pt x="170" y="4612"/>
                  </a:lnTo>
                  <a:lnTo>
                    <a:pt x="255" y="4612"/>
                  </a:lnTo>
                  <a:lnTo>
                    <a:pt x="312" y="4583"/>
                  </a:lnTo>
                  <a:lnTo>
                    <a:pt x="368" y="4527"/>
                  </a:lnTo>
                  <a:lnTo>
                    <a:pt x="2999" y="312"/>
                  </a:lnTo>
                  <a:lnTo>
                    <a:pt x="3027" y="227"/>
                  </a:lnTo>
                  <a:lnTo>
                    <a:pt x="3027" y="142"/>
                  </a:lnTo>
                  <a:lnTo>
                    <a:pt x="2970" y="86"/>
                  </a:lnTo>
                  <a:lnTo>
                    <a:pt x="2914" y="29"/>
                  </a:lnTo>
                  <a:lnTo>
                    <a:pt x="285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53350" y="1679000"/>
              <a:ext cx="99050" cy="12750"/>
            </a:xfrm>
            <a:custGeom>
              <a:avLst/>
              <a:gdLst/>
              <a:ahLst/>
              <a:cxnLst/>
              <a:rect l="l" t="t" r="r" b="b"/>
              <a:pathLst>
                <a:path w="3962" h="510" extrusionOk="0">
                  <a:moveTo>
                    <a:pt x="3763" y="0"/>
                  </a:moveTo>
                  <a:lnTo>
                    <a:pt x="227" y="85"/>
                  </a:lnTo>
                  <a:lnTo>
                    <a:pt x="114" y="114"/>
                  </a:lnTo>
                  <a:lnTo>
                    <a:pt x="58" y="142"/>
                  </a:lnTo>
                  <a:lnTo>
                    <a:pt x="29" y="227"/>
                  </a:lnTo>
                  <a:lnTo>
                    <a:pt x="1" y="283"/>
                  </a:lnTo>
                  <a:lnTo>
                    <a:pt x="29" y="368"/>
                  </a:lnTo>
                  <a:lnTo>
                    <a:pt x="58" y="425"/>
                  </a:lnTo>
                  <a:lnTo>
                    <a:pt x="114" y="481"/>
                  </a:lnTo>
                  <a:lnTo>
                    <a:pt x="199" y="510"/>
                  </a:lnTo>
                  <a:lnTo>
                    <a:pt x="3763" y="396"/>
                  </a:lnTo>
                  <a:lnTo>
                    <a:pt x="3848" y="396"/>
                  </a:lnTo>
                  <a:lnTo>
                    <a:pt x="3904" y="340"/>
                  </a:lnTo>
                  <a:lnTo>
                    <a:pt x="3933" y="283"/>
                  </a:lnTo>
                  <a:lnTo>
                    <a:pt x="3961" y="198"/>
                  </a:lnTo>
                  <a:lnTo>
                    <a:pt x="3961" y="114"/>
                  </a:lnTo>
                  <a:lnTo>
                    <a:pt x="3904" y="57"/>
                  </a:lnTo>
                  <a:lnTo>
                    <a:pt x="384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26350" y="1700200"/>
              <a:ext cx="154200" cy="141475"/>
            </a:xfrm>
            <a:custGeom>
              <a:avLst/>
              <a:gdLst/>
              <a:ahLst/>
              <a:cxnLst/>
              <a:rect l="l" t="t" r="r" b="b"/>
              <a:pathLst>
                <a:path w="6168" h="5659" extrusionOk="0">
                  <a:moveTo>
                    <a:pt x="2518" y="1"/>
                  </a:moveTo>
                  <a:lnTo>
                    <a:pt x="2462" y="29"/>
                  </a:lnTo>
                  <a:lnTo>
                    <a:pt x="2405" y="86"/>
                  </a:lnTo>
                  <a:lnTo>
                    <a:pt x="29" y="5347"/>
                  </a:lnTo>
                  <a:lnTo>
                    <a:pt x="1" y="5460"/>
                  </a:lnTo>
                  <a:lnTo>
                    <a:pt x="29" y="5573"/>
                  </a:lnTo>
                  <a:lnTo>
                    <a:pt x="114" y="5658"/>
                  </a:lnTo>
                  <a:lnTo>
                    <a:pt x="256" y="5658"/>
                  </a:lnTo>
                  <a:lnTo>
                    <a:pt x="6026" y="4583"/>
                  </a:lnTo>
                  <a:lnTo>
                    <a:pt x="6111" y="4555"/>
                  </a:lnTo>
                  <a:lnTo>
                    <a:pt x="6167" y="4498"/>
                  </a:lnTo>
                  <a:lnTo>
                    <a:pt x="6167" y="4414"/>
                  </a:lnTo>
                  <a:lnTo>
                    <a:pt x="6167" y="4357"/>
                  </a:lnTo>
                  <a:lnTo>
                    <a:pt x="6139" y="4272"/>
                  </a:lnTo>
                  <a:lnTo>
                    <a:pt x="6083" y="4216"/>
                  </a:lnTo>
                  <a:lnTo>
                    <a:pt x="5998" y="4187"/>
                  </a:lnTo>
                  <a:lnTo>
                    <a:pt x="5913" y="4187"/>
                  </a:lnTo>
                  <a:lnTo>
                    <a:pt x="538" y="5177"/>
                  </a:lnTo>
                  <a:lnTo>
                    <a:pt x="2745" y="312"/>
                  </a:lnTo>
                  <a:lnTo>
                    <a:pt x="2773" y="227"/>
                  </a:lnTo>
                  <a:lnTo>
                    <a:pt x="2745" y="142"/>
                  </a:lnTo>
                  <a:lnTo>
                    <a:pt x="2716" y="58"/>
                  </a:lnTo>
                  <a:lnTo>
                    <a:pt x="2660" y="29"/>
                  </a:lnTo>
                  <a:lnTo>
                    <a:pt x="257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rot="-2700000" flipH="1">
            <a:off x="6850022" y="-1915025"/>
            <a:ext cx="2854313" cy="5720051"/>
            <a:chOff x="238125" y="1457650"/>
            <a:chExt cx="1411500" cy="2828650"/>
          </a:xfrm>
        </p:grpSpPr>
        <p:sp>
          <p:nvSpPr>
            <p:cNvPr id="22" name="Google Shape;22;p2"/>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rot="2700000">
            <a:off x="-560328" y="-1915025"/>
            <a:ext cx="2854313" cy="5720051"/>
            <a:chOff x="238125" y="1457650"/>
            <a:chExt cx="1411500" cy="2828650"/>
          </a:xfrm>
        </p:grpSpPr>
        <p:sp>
          <p:nvSpPr>
            <p:cNvPr id="73" name="Google Shape;73;p2"/>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4126588" y="208730"/>
            <a:ext cx="911869" cy="917806"/>
            <a:chOff x="4248675" y="1769950"/>
            <a:chExt cx="345575" cy="347825"/>
          </a:xfrm>
        </p:grpSpPr>
        <p:sp>
          <p:nvSpPr>
            <p:cNvPr id="124" name="Google Shape;124;p2"/>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
          <p:cNvGrpSpPr/>
          <p:nvPr/>
        </p:nvGrpSpPr>
        <p:grpSpPr>
          <a:xfrm rot="-5400000">
            <a:off x="4397827" y="3766422"/>
            <a:ext cx="348351" cy="1842527"/>
            <a:chOff x="5650350" y="1819325"/>
            <a:chExt cx="98000" cy="518350"/>
          </a:xfrm>
        </p:grpSpPr>
        <p:sp>
          <p:nvSpPr>
            <p:cNvPr id="141" name="Google Shape;141;p2"/>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95834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5"/>
        <p:cNvGrpSpPr/>
        <p:nvPr/>
      </p:nvGrpSpPr>
      <p:grpSpPr>
        <a:xfrm>
          <a:off x="0" y="0"/>
          <a:ext cx="0" cy="0"/>
          <a:chOff x="0" y="0"/>
          <a:chExt cx="0" cy="0"/>
        </a:xfrm>
      </p:grpSpPr>
      <p:sp>
        <p:nvSpPr>
          <p:cNvPr id="156" name="Google Shape;156;p3"/>
          <p:cNvSpPr/>
          <p:nvPr/>
        </p:nvSpPr>
        <p:spPr>
          <a:xfrm>
            <a:off x="0" y="1233489"/>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txBox="1">
            <a:spLocks noGrp="1"/>
          </p:cNvSpPr>
          <p:nvPr>
            <p:ph type="title"/>
          </p:nvPr>
        </p:nvSpPr>
        <p:spPr>
          <a:xfrm>
            <a:off x="872400" y="2057907"/>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8" name="Google Shape;158;p3"/>
          <p:cNvSpPr txBox="1">
            <a:spLocks noGrp="1"/>
          </p:cNvSpPr>
          <p:nvPr>
            <p:ph type="title" idx="2" hasCustomPrompt="1"/>
          </p:nvPr>
        </p:nvSpPr>
        <p:spPr>
          <a:xfrm>
            <a:off x="1024800" y="979550"/>
            <a:ext cx="1056900" cy="10611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9" name="Google Shape;159;p3"/>
          <p:cNvSpPr txBox="1">
            <a:spLocks noGrp="1"/>
          </p:cNvSpPr>
          <p:nvPr>
            <p:ph type="subTitle" idx="1"/>
          </p:nvPr>
        </p:nvSpPr>
        <p:spPr>
          <a:xfrm>
            <a:off x="872400" y="3973401"/>
            <a:ext cx="25566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0" name="Google Shape;160;p3"/>
          <p:cNvGrpSpPr/>
          <p:nvPr/>
        </p:nvGrpSpPr>
        <p:grpSpPr>
          <a:xfrm rot="-4151456" flipH="1">
            <a:off x="6888742" y="-2345762"/>
            <a:ext cx="2854349" cy="5720124"/>
            <a:chOff x="238125" y="1457650"/>
            <a:chExt cx="1411500" cy="2828650"/>
          </a:xfrm>
        </p:grpSpPr>
        <p:sp>
          <p:nvSpPr>
            <p:cNvPr id="161" name="Google Shape;161;p3"/>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3"/>
          <p:cNvGrpSpPr/>
          <p:nvPr/>
        </p:nvGrpSpPr>
        <p:grpSpPr>
          <a:xfrm rot="-6982043" flipH="1">
            <a:off x="-476181" y="-3042229"/>
            <a:ext cx="2854304" cy="5720033"/>
            <a:chOff x="238125" y="1457650"/>
            <a:chExt cx="1411500" cy="2828650"/>
          </a:xfrm>
        </p:grpSpPr>
        <p:sp>
          <p:nvSpPr>
            <p:cNvPr id="212" name="Google Shape;212;p3"/>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3"/>
          <p:cNvGrpSpPr/>
          <p:nvPr/>
        </p:nvGrpSpPr>
        <p:grpSpPr>
          <a:xfrm>
            <a:off x="-165190" y="4686792"/>
            <a:ext cx="733244" cy="557413"/>
            <a:chOff x="2928875" y="3008450"/>
            <a:chExt cx="436325" cy="331675"/>
          </a:xfrm>
        </p:grpSpPr>
        <p:sp>
          <p:nvSpPr>
            <p:cNvPr id="263" name="Google Shape;263;p3"/>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4080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3"/>
        <p:cNvGrpSpPr/>
        <p:nvPr/>
      </p:nvGrpSpPr>
      <p:grpSpPr>
        <a:xfrm>
          <a:off x="0" y="0"/>
          <a:ext cx="0" cy="0"/>
          <a:chOff x="0" y="0"/>
          <a:chExt cx="0" cy="0"/>
        </a:xfrm>
      </p:grpSpPr>
      <p:sp>
        <p:nvSpPr>
          <p:cNvPr id="294" name="Google Shape;294;p4"/>
          <p:cNvSpPr/>
          <p:nvPr/>
        </p:nvSpPr>
        <p:spPr>
          <a:xfrm rot="10800000">
            <a:off x="0" y="-1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6" name="Google Shape;296;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Char char="●"/>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a:endParaRPr/>
          </a:p>
        </p:txBody>
      </p:sp>
      <p:grpSp>
        <p:nvGrpSpPr>
          <p:cNvPr id="297" name="Google Shape;297;p4"/>
          <p:cNvGrpSpPr/>
          <p:nvPr/>
        </p:nvGrpSpPr>
        <p:grpSpPr>
          <a:xfrm rot="4093967" flipH="1">
            <a:off x="6576560" y="2397390"/>
            <a:ext cx="2854315" cy="5720055"/>
            <a:chOff x="238125" y="1457650"/>
            <a:chExt cx="1411500" cy="2828650"/>
          </a:xfrm>
        </p:grpSpPr>
        <p:sp>
          <p:nvSpPr>
            <p:cNvPr id="298" name="Google Shape;298;p4"/>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4"/>
          <p:cNvGrpSpPr/>
          <p:nvPr/>
        </p:nvGrpSpPr>
        <p:grpSpPr>
          <a:xfrm rot="-6982043" flipH="1">
            <a:off x="-476181" y="-3042229"/>
            <a:ext cx="2854304" cy="5720033"/>
            <a:chOff x="238125" y="1457650"/>
            <a:chExt cx="1411500" cy="2828650"/>
          </a:xfrm>
        </p:grpSpPr>
        <p:sp>
          <p:nvSpPr>
            <p:cNvPr id="349" name="Google Shape;349;p4"/>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4"/>
          <p:cNvGrpSpPr/>
          <p:nvPr/>
        </p:nvGrpSpPr>
        <p:grpSpPr>
          <a:xfrm>
            <a:off x="-220965" y="4701817"/>
            <a:ext cx="733244" cy="557413"/>
            <a:chOff x="2928875" y="3008450"/>
            <a:chExt cx="436325" cy="331675"/>
          </a:xfrm>
        </p:grpSpPr>
        <p:sp>
          <p:nvSpPr>
            <p:cNvPr id="400" name="Google Shape;400;p4"/>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4"/>
          <p:cNvGrpSpPr/>
          <p:nvPr/>
        </p:nvGrpSpPr>
        <p:grpSpPr>
          <a:xfrm>
            <a:off x="7902688" y="171105"/>
            <a:ext cx="911869" cy="917806"/>
            <a:chOff x="4248675" y="1769950"/>
            <a:chExt cx="345575" cy="347825"/>
          </a:xfrm>
        </p:grpSpPr>
        <p:sp>
          <p:nvSpPr>
            <p:cNvPr id="431" name="Google Shape;431;p4"/>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
          <p:cNvGrpSpPr/>
          <p:nvPr/>
        </p:nvGrpSpPr>
        <p:grpSpPr>
          <a:xfrm rot="-5400000">
            <a:off x="1947052" y="3930697"/>
            <a:ext cx="348351" cy="1842527"/>
            <a:chOff x="5650350" y="1819325"/>
            <a:chExt cx="98000" cy="518350"/>
          </a:xfrm>
        </p:grpSpPr>
        <p:sp>
          <p:nvSpPr>
            <p:cNvPr id="448" name="Google Shape;448;p4"/>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4"/>
          <p:cNvGrpSpPr/>
          <p:nvPr/>
        </p:nvGrpSpPr>
        <p:grpSpPr>
          <a:xfrm>
            <a:off x="7506875" y="445025"/>
            <a:ext cx="169050" cy="149625"/>
            <a:chOff x="2626350" y="1752000"/>
            <a:chExt cx="169050" cy="149625"/>
          </a:xfrm>
        </p:grpSpPr>
        <p:sp>
          <p:nvSpPr>
            <p:cNvPr id="463" name="Google Shape;463;p4"/>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4"/>
          <p:cNvGrpSpPr/>
          <p:nvPr/>
        </p:nvGrpSpPr>
        <p:grpSpPr>
          <a:xfrm>
            <a:off x="5012025" y="4701825"/>
            <a:ext cx="154850" cy="154125"/>
            <a:chOff x="1898575" y="1639050"/>
            <a:chExt cx="154850" cy="154125"/>
          </a:xfrm>
        </p:grpSpPr>
        <p:sp>
          <p:nvSpPr>
            <p:cNvPr id="466" name="Google Shape;466;p4"/>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4"/>
          <p:cNvGrpSpPr/>
          <p:nvPr/>
        </p:nvGrpSpPr>
        <p:grpSpPr>
          <a:xfrm>
            <a:off x="407525" y="3910000"/>
            <a:ext cx="159325" cy="148100"/>
            <a:chOff x="996550" y="1565775"/>
            <a:chExt cx="159325" cy="148100"/>
          </a:xfrm>
        </p:grpSpPr>
        <p:sp>
          <p:nvSpPr>
            <p:cNvPr id="469" name="Google Shape;469;p4"/>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863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1"/>
        <p:cNvGrpSpPr/>
        <p:nvPr/>
      </p:nvGrpSpPr>
      <p:grpSpPr>
        <a:xfrm>
          <a:off x="0" y="0"/>
          <a:ext cx="0" cy="0"/>
          <a:chOff x="0" y="0"/>
          <a:chExt cx="0" cy="0"/>
        </a:xfrm>
      </p:grpSpPr>
      <p:sp>
        <p:nvSpPr>
          <p:cNvPr id="472" name="Google Shape;472;p5"/>
          <p:cNvSpPr/>
          <p:nvPr/>
        </p:nvSpPr>
        <p:spPr>
          <a:xfrm rot="10800000">
            <a:off x="0" y="-1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4" name="Google Shape;474;p5"/>
          <p:cNvSpPr txBox="1">
            <a:spLocks noGrp="1"/>
          </p:cNvSpPr>
          <p:nvPr>
            <p:ph type="title" idx="2"/>
          </p:nvPr>
        </p:nvSpPr>
        <p:spPr>
          <a:xfrm>
            <a:off x="1368275" y="2915825"/>
            <a:ext cx="29709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2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5" name="Google Shape;475;p5"/>
          <p:cNvSpPr txBox="1">
            <a:spLocks noGrp="1"/>
          </p:cNvSpPr>
          <p:nvPr>
            <p:ph type="title" idx="3"/>
          </p:nvPr>
        </p:nvSpPr>
        <p:spPr>
          <a:xfrm>
            <a:off x="4804750" y="2915825"/>
            <a:ext cx="29712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2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6" name="Google Shape;476;p5"/>
          <p:cNvSpPr txBox="1">
            <a:spLocks noGrp="1"/>
          </p:cNvSpPr>
          <p:nvPr>
            <p:ph type="subTitle" idx="1"/>
          </p:nvPr>
        </p:nvSpPr>
        <p:spPr>
          <a:xfrm>
            <a:off x="4923300" y="3460550"/>
            <a:ext cx="2734200" cy="10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7" name="Google Shape;477;p5"/>
          <p:cNvSpPr txBox="1">
            <a:spLocks noGrp="1"/>
          </p:cNvSpPr>
          <p:nvPr>
            <p:ph type="subTitle" idx="4"/>
          </p:nvPr>
        </p:nvSpPr>
        <p:spPr>
          <a:xfrm>
            <a:off x="1486825" y="3460550"/>
            <a:ext cx="2734200" cy="10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478" name="Google Shape;478;p5"/>
          <p:cNvGrpSpPr/>
          <p:nvPr/>
        </p:nvGrpSpPr>
        <p:grpSpPr>
          <a:xfrm rot="-3378785">
            <a:off x="-487183" y="2397319"/>
            <a:ext cx="2854278" cy="5719982"/>
            <a:chOff x="238125" y="1457650"/>
            <a:chExt cx="1411500" cy="2828650"/>
          </a:xfrm>
        </p:grpSpPr>
        <p:sp>
          <p:nvSpPr>
            <p:cNvPr id="479" name="Google Shape;479;p5"/>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5"/>
          <p:cNvGrpSpPr/>
          <p:nvPr/>
        </p:nvGrpSpPr>
        <p:grpSpPr>
          <a:xfrm rot="6982043">
            <a:off x="6618201" y="-3252579"/>
            <a:ext cx="2854304" cy="5720033"/>
            <a:chOff x="238125" y="1457650"/>
            <a:chExt cx="1411500" cy="2828650"/>
          </a:xfrm>
        </p:grpSpPr>
        <p:sp>
          <p:nvSpPr>
            <p:cNvPr id="530" name="Google Shape;530;p5"/>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5"/>
          <p:cNvGrpSpPr/>
          <p:nvPr/>
        </p:nvGrpSpPr>
        <p:grpSpPr>
          <a:xfrm>
            <a:off x="8424002" y="2755822"/>
            <a:ext cx="348351" cy="1842527"/>
            <a:chOff x="5650350" y="1819325"/>
            <a:chExt cx="98000" cy="518350"/>
          </a:xfrm>
        </p:grpSpPr>
        <p:sp>
          <p:nvSpPr>
            <p:cNvPr id="581" name="Google Shape;581;p5"/>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5"/>
          <p:cNvGrpSpPr/>
          <p:nvPr/>
        </p:nvGrpSpPr>
        <p:grpSpPr>
          <a:xfrm>
            <a:off x="371652" y="836097"/>
            <a:ext cx="348351" cy="1842527"/>
            <a:chOff x="5650350" y="1819325"/>
            <a:chExt cx="98000" cy="518350"/>
          </a:xfrm>
        </p:grpSpPr>
        <p:sp>
          <p:nvSpPr>
            <p:cNvPr id="596" name="Google Shape;596;p5"/>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5"/>
          <p:cNvGrpSpPr/>
          <p:nvPr/>
        </p:nvGrpSpPr>
        <p:grpSpPr>
          <a:xfrm>
            <a:off x="4487475" y="4697175"/>
            <a:ext cx="169050" cy="149625"/>
            <a:chOff x="2626350" y="1752000"/>
            <a:chExt cx="169050" cy="149625"/>
          </a:xfrm>
        </p:grpSpPr>
        <p:sp>
          <p:nvSpPr>
            <p:cNvPr id="611" name="Google Shape;611;p5"/>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5"/>
          <p:cNvGrpSpPr/>
          <p:nvPr/>
        </p:nvGrpSpPr>
        <p:grpSpPr>
          <a:xfrm>
            <a:off x="7967925" y="1562763"/>
            <a:ext cx="154850" cy="154125"/>
            <a:chOff x="1898575" y="1639050"/>
            <a:chExt cx="154850" cy="154125"/>
          </a:xfrm>
        </p:grpSpPr>
        <p:sp>
          <p:nvSpPr>
            <p:cNvPr id="614" name="Google Shape;614;p5"/>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5"/>
          <p:cNvGrpSpPr/>
          <p:nvPr/>
        </p:nvGrpSpPr>
        <p:grpSpPr>
          <a:xfrm>
            <a:off x="1280550" y="1414675"/>
            <a:ext cx="159325" cy="148100"/>
            <a:chOff x="996550" y="1565775"/>
            <a:chExt cx="159325" cy="148100"/>
          </a:xfrm>
        </p:grpSpPr>
        <p:sp>
          <p:nvSpPr>
            <p:cNvPr id="617" name="Google Shape;617;p5"/>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8592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54"/>
        <p:cNvGrpSpPr/>
        <p:nvPr/>
      </p:nvGrpSpPr>
      <p:grpSpPr>
        <a:xfrm>
          <a:off x="0" y="0"/>
          <a:ext cx="0" cy="0"/>
          <a:chOff x="0" y="0"/>
          <a:chExt cx="0" cy="0"/>
        </a:xfrm>
      </p:grpSpPr>
      <p:sp>
        <p:nvSpPr>
          <p:cNvPr id="755" name="Google Shape;755;p7"/>
          <p:cNvSpPr/>
          <p:nvPr/>
        </p:nvSpPr>
        <p:spPr>
          <a:xfrm rot="5400000" flipH="1">
            <a:off x="-2629157" y="-138351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txBox="1">
            <a:spLocks noGrp="1"/>
          </p:cNvSpPr>
          <p:nvPr>
            <p:ph type="body" idx="1"/>
          </p:nvPr>
        </p:nvSpPr>
        <p:spPr>
          <a:xfrm>
            <a:off x="4449475" y="1449138"/>
            <a:ext cx="36201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757" name="Google Shape;757;p7"/>
          <p:cNvSpPr txBox="1">
            <a:spLocks noGrp="1"/>
          </p:cNvSpPr>
          <p:nvPr>
            <p:ph type="title"/>
          </p:nvPr>
        </p:nvSpPr>
        <p:spPr>
          <a:xfrm>
            <a:off x="3294125" y="445025"/>
            <a:ext cx="529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758" name="Google Shape;758;p7"/>
          <p:cNvGrpSpPr/>
          <p:nvPr/>
        </p:nvGrpSpPr>
        <p:grpSpPr>
          <a:xfrm flipH="1">
            <a:off x="-138537" y="4041924"/>
            <a:ext cx="2072413" cy="1575390"/>
            <a:chOff x="2928875" y="3008450"/>
            <a:chExt cx="436325" cy="331675"/>
          </a:xfrm>
        </p:grpSpPr>
        <p:sp>
          <p:nvSpPr>
            <p:cNvPr id="759" name="Google Shape;759;p7"/>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
          <p:cNvGrpSpPr/>
          <p:nvPr/>
        </p:nvGrpSpPr>
        <p:grpSpPr>
          <a:xfrm rot="4093967" flipH="1">
            <a:off x="6764678" y="2397390"/>
            <a:ext cx="2854315" cy="5720055"/>
            <a:chOff x="238125" y="1457650"/>
            <a:chExt cx="1411500" cy="2828650"/>
          </a:xfrm>
        </p:grpSpPr>
        <p:sp>
          <p:nvSpPr>
            <p:cNvPr id="790" name="Google Shape;790;p7"/>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7"/>
          <p:cNvGrpSpPr/>
          <p:nvPr/>
        </p:nvGrpSpPr>
        <p:grpSpPr>
          <a:xfrm rot="-6982043" flipH="1">
            <a:off x="-288062" y="-3042229"/>
            <a:ext cx="2854304" cy="5720033"/>
            <a:chOff x="238125" y="1457650"/>
            <a:chExt cx="1411500" cy="2828650"/>
          </a:xfrm>
        </p:grpSpPr>
        <p:sp>
          <p:nvSpPr>
            <p:cNvPr id="841" name="Google Shape;841;p7"/>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7"/>
          <p:cNvGrpSpPr/>
          <p:nvPr/>
        </p:nvGrpSpPr>
        <p:grpSpPr>
          <a:xfrm flipH="1">
            <a:off x="1022012" y="839830"/>
            <a:ext cx="911869" cy="917806"/>
            <a:chOff x="4248675" y="1769950"/>
            <a:chExt cx="345575" cy="347825"/>
          </a:xfrm>
        </p:grpSpPr>
        <p:sp>
          <p:nvSpPr>
            <p:cNvPr id="892" name="Google Shape;892;p7"/>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7"/>
          <p:cNvGrpSpPr/>
          <p:nvPr/>
        </p:nvGrpSpPr>
        <p:grpSpPr>
          <a:xfrm rot="5400000" flipH="1">
            <a:off x="5311291" y="3650722"/>
            <a:ext cx="348351" cy="1842527"/>
            <a:chOff x="5650350" y="1819325"/>
            <a:chExt cx="98000" cy="518350"/>
          </a:xfrm>
        </p:grpSpPr>
        <p:sp>
          <p:nvSpPr>
            <p:cNvPr id="909" name="Google Shape;909;p7"/>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7"/>
          <p:cNvGrpSpPr/>
          <p:nvPr/>
        </p:nvGrpSpPr>
        <p:grpSpPr>
          <a:xfrm flipH="1">
            <a:off x="379718" y="3460550"/>
            <a:ext cx="169050" cy="149625"/>
            <a:chOff x="2626350" y="1752000"/>
            <a:chExt cx="169050" cy="149625"/>
          </a:xfrm>
        </p:grpSpPr>
        <p:sp>
          <p:nvSpPr>
            <p:cNvPr id="924" name="Google Shape;924;p7"/>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7"/>
          <p:cNvGrpSpPr/>
          <p:nvPr/>
        </p:nvGrpSpPr>
        <p:grpSpPr>
          <a:xfrm flipH="1">
            <a:off x="2629168" y="1656150"/>
            <a:ext cx="154850" cy="154125"/>
            <a:chOff x="1898575" y="1639050"/>
            <a:chExt cx="154850" cy="154125"/>
          </a:xfrm>
        </p:grpSpPr>
        <p:sp>
          <p:nvSpPr>
            <p:cNvPr id="927" name="Google Shape;927;p7"/>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7"/>
          <p:cNvGrpSpPr/>
          <p:nvPr/>
        </p:nvGrpSpPr>
        <p:grpSpPr>
          <a:xfrm flipH="1">
            <a:off x="3684493" y="2114450"/>
            <a:ext cx="159325" cy="148100"/>
            <a:chOff x="996550" y="1565775"/>
            <a:chExt cx="159325" cy="148100"/>
          </a:xfrm>
        </p:grpSpPr>
        <p:sp>
          <p:nvSpPr>
            <p:cNvPr id="930" name="Google Shape;930;p7"/>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0730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32"/>
        <p:cNvGrpSpPr/>
        <p:nvPr/>
      </p:nvGrpSpPr>
      <p:grpSpPr>
        <a:xfrm>
          <a:off x="0" y="0"/>
          <a:ext cx="0" cy="0"/>
          <a:chOff x="0" y="0"/>
          <a:chExt cx="0" cy="0"/>
        </a:xfrm>
      </p:grpSpPr>
      <p:sp>
        <p:nvSpPr>
          <p:cNvPr id="933" name="Google Shape;933;p8"/>
          <p:cNvSpPr/>
          <p:nvPr/>
        </p:nvSpPr>
        <p:spPr>
          <a:xfrm rot="-5400000" flipH="1">
            <a:off x="2617000" y="34414"/>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rot="5400000">
            <a:off x="-2617000" y="-53356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txBox="1">
            <a:spLocks noGrp="1"/>
          </p:cNvSpPr>
          <p:nvPr>
            <p:ph type="title"/>
          </p:nvPr>
        </p:nvSpPr>
        <p:spPr>
          <a:xfrm>
            <a:off x="1654950" y="1307100"/>
            <a:ext cx="5834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36" name="Google Shape;936;p8"/>
          <p:cNvGrpSpPr/>
          <p:nvPr/>
        </p:nvGrpSpPr>
        <p:grpSpPr>
          <a:xfrm rot="4093967" flipH="1">
            <a:off x="6071660" y="1892640"/>
            <a:ext cx="2854315" cy="5720055"/>
            <a:chOff x="238125" y="1457650"/>
            <a:chExt cx="1411500" cy="2828650"/>
          </a:xfrm>
        </p:grpSpPr>
        <p:sp>
          <p:nvSpPr>
            <p:cNvPr id="937" name="Google Shape;937;p8"/>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8"/>
          <p:cNvGrpSpPr/>
          <p:nvPr/>
        </p:nvGrpSpPr>
        <p:grpSpPr>
          <a:xfrm>
            <a:off x="425499" y="4438666"/>
            <a:ext cx="1721913" cy="1308989"/>
            <a:chOff x="2928875" y="3008450"/>
            <a:chExt cx="436325" cy="331675"/>
          </a:xfrm>
        </p:grpSpPr>
        <p:sp>
          <p:nvSpPr>
            <p:cNvPr id="988" name="Google Shape;988;p8"/>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8"/>
          <p:cNvGrpSpPr/>
          <p:nvPr/>
        </p:nvGrpSpPr>
        <p:grpSpPr>
          <a:xfrm rot="10800000">
            <a:off x="6784943" y="-478661"/>
            <a:ext cx="1639055" cy="1108657"/>
            <a:chOff x="2928875" y="3008450"/>
            <a:chExt cx="436325" cy="331675"/>
          </a:xfrm>
        </p:grpSpPr>
        <p:sp>
          <p:nvSpPr>
            <p:cNvPr id="1019" name="Google Shape;1019;p8"/>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8"/>
          <p:cNvGrpSpPr/>
          <p:nvPr/>
        </p:nvGrpSpPr>
        <p:grpSpPr>
          <a:xfrm>
            <a:off x="719988" y="3105455"/>
            <a:ext cx="911869" cy="917806"/>
            <a:chOff x="4248675" y="1769950"/>
            <a:chExt cx="345575" cy="347825"/>
          </a:xfrm>
        </p:grpSpPr>
        <p:sp>
          <p:nvSpPr>
            <p:cNvPr id="1050" name="Google Shape;1050;p8"/>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8"/>
          <p:cNvGrpSpPr/>
          <p:nvPr/>
        </p:nvGrpSpPr>
        <p:grpSpPr>
          <a:xfrm rot="-5400000">
            <a:off x="4409364" y="-51753"/>
            <a:ext cx="348351" cy="1842527"/>
            <a:chOff x="5650350" y="1819325"/>
            <a:chExt cx="98000" cy="518350"/>
          </a:xfrm>
        </p:grpSpPr>
        <p:sp>
          <p:nvSpPr>
            <p:cNvPr id="1067" name="Google Shape;1067;p8"/>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8"/>
          <p:cNvGrpSpPr/>
          <p:nvPr/>
        </p:nvGrpSpPr>
        <p:grpSpPr>
          <a:xfrm>
            <a:off x="1782100" y="555188"/>
            <a:ext cx="169050" cy="149625"/>
            <a:chOff x="2626350" y="1752000"/>
            <a:chExt cx="169050" cy="149625"/>
          </a:xfrm>
        </p:grpSpPr>
        <p:sp>
          <p:nvSpPr>
            <p:cNvPr id="1082" name="Google Shape;1082;p8"/>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8"/>
          <p:cNvGrpSpPr/>
          <p:nvPr/>
        </p:nvGrpSpPr>
        <p:grpSpPr>
          <a:xfrm>
            <a:off x="4158625" y="4359363"/>
            <a:ext cx="154850" cy="154125"/>
            <a:chOff x="1898575" y="1639050"/>
            <a:chExt cx="154850" cy="154125"/>
          </a:xfrm>
        </p:grpSpPr>
        <p:sp>
          <p:nvSpPr>
            <p:cNvPr id="1085" name="Google Shape;1085;p8"/>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8"/>
          <p:cNvGrpSpPr/>
          <p:nvPr/>
        </p:nvGrpSpPr>
        <p:grpSpPr>
          <a:xfrm>
            <a:off x="8149050" y="1997025"/>
            <a:ext cx="159325" cy="148100"/>
            <a:chOff x="996550" y="1565775"/>
            <a:chExt cx="159325" cy="148100"/>
          </a:xfrm>
        </p:grpSpPr>
        <p:sp>
          <p:nvSpPr>
            <p:cNvPr id="1088" name="Google Shape;1088;p8"/>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8"/>
          <p:cNvGrpSpPr/>
          <p:nvPr/>
        </p:nvGrpSpPr>
        <p:grpSpPr>
          <a:xfrm>
            <a:off x="7272775" y="870188"/>
            <a:ext cx="169050" cy="149625"/>
            <a:chOff x="2626350" y="1752000"/>
            <a:chExt cx="169050" cy="149625"/>
          </a:xfrm>
        </p:grpSpPr>
        <p:sp>
          <p:nvSpPr>
            <p:cNvPr id="1091" name="Google Shape;1091;p8"/>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8"/>
          <p:cNvGrpSpPr/>
          <p:nvPr/>
        </p:nvGrpSpPr>
        <p:grpSpPr>
          <a:xfrm>
            <a:off x="860300" y="2335863"/>
            <a:ext cx="154850" cy="154125"/>
            <a:chOff x="1898575" y="1639050"/>
            <a:chExt cx="154850" cy="154125"/>
          </a:xfrm>
        </p:grpSpPr>
        <p:sp>
          <p:nvSpPr>
            <p:cNvPr id="1094" name="Google Shape;1094;p8"/>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8"/>
          <p:cNvGrpSpPr/>
          <p:nvPr/>
        </p:nvGrpSpPr>
        <p:grpSpPr>
          <a:xfrm rot="-6982043" flipH="1">
            <a:off x="-476181" y="-3070804"/>
            <a:ext cx="2854304" cy="5720033"/>
            <a:chOff x="238125" y="1457650"/>
            <a:chExt cx="1411500" cy="2828650"/>
          </a:xfrm>
        </p:grpSpPr>
        <p:sp>
          <p:nvSpPr>
            <p:cNvPr id="1097" name="Google Shape;1097;p8"/>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70971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47"/>
        <p:cNvGrpSpPr/>
        <p:nvPr/>
      </p:nvGrpSpPr>
      <p:grpSpPr>
        <a:xfrm>
          <a:off x="0" y="0"/>
          <a:ext cx="0" cy="0"/>
          <a:chOff x="0" y="0"/>
          <a:chExt cx="0" cy="0"/>
        </a:xfrm>
      </p:grpSpPr>
      <p:sp>
        <p:nvSpPr>
          <p:cNvPr id="1148" name="Google Shape;1148;p9"/>
          <p:cNvSpPr/>
          <p:nvPr/>
        </p:nvSpPr>
        <p:spPr>
          <a:xfrm rot="5400000">
            <a:off x="-2617000" y="-138351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txBox="1">
            <a:spLocks noGrp="1"/>
          </p:cNvSpPr>
          <p:nvPr>
            <p:ph type="subTitle" idx="1"/>
          </p:nvPr>
        </p:nvSpPr>
        <p:spPr>
          <a:xfrm>
            <a:off x="3966700" y="2456650"/>
            <a:ext cx="4159800" cy="13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0" name="Google Shape;1150;p9"/>
          <p:cNvSpPr txBox="1">
            <a:spLocks noGrp="1"/>
          </p:cNvSpPr>
          <p:nvPr>
            <p:ph type="title"/>
          </p:nvPr>
        </p:nvSpPr>
        <p:spPr>
          <a:xfrm>
            <a:off x="3939100" y="1610750"/>
            <a:ext cx="4215000" cy="80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9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151" name="Google Shape;1151;p9"/>
          <p:cNvGrpSpPr/>
          <p:nvPr/>
        </p:nvGrpSpPr>
        <p:grpSpPr>
          <a:xfrm rot="-4093967">
            <a:off x="-487150" y="2397390"/>
            <a:ext cx="2854315" cy="5720055"/>
            <a:chOff x="238125" y="1457650"/>
            <a:chExt cx="1411500" cy="2828650"/>
          </a:xfrm>
        </p:grpSpPr>
        <p:sp>
          <p:nvSpPr>
            <p:cNvPr id="1152" name="Google Shape;1152;p9"/>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9"/>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9"/>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9"/>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9"/>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9"/>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9"/>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9"/>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9"/>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9"/>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9"/>
          <p:cNvGrpSpPr/>
          <p:nvPr/>
        </p:nvGrpSpPr>
        <p:grpSpPr>
          <a:xfrm rot="6982043">
            <a:off x="6757526" y="-2653066"/>
            <a:ext cx="2854304" cy="5720033"/>
            <a:chOff x="238125" y="1457650"/>
            <a:chExt cx="1411500" cy="2828650"/>
          </a:xfrm>
        </p:grpSpPr>
        <p:sp>
          <p:nvSpPr>
            <p:cNvPr id="1203" name="Google Shape;1203;p9"/>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9"/>
          <p:cNvGrpSpPr/>
          <p:nvPr/>
        </p:nvGrpSpPr>
        <p:grpSpPr>
          <a:xfrm>
            <a:off x="7039179" y="4352943"/>
            <a:ext cx="1646603" cy="1251708"/>
            <a:chOff x="2928875" y="3008450"/>
            <a:chExt cx="436325" cy="331675"/>
          </a:xfrm>
        </p:grpSpPr>
        <p:sp>
          <p:nvSpPr>
            <p:cNvPr id="1254" name="Google Shape;1254;p9"/>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9"/>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9"/>
          <p:cNvGrpSpPr/>
          <p:nvPr/>
        </p:nvGrpSpPr>
        <p:grpSpPr>
          <a:xfrm>
            <a:off x="3152275" y="795375"/>
            <a:ext cx="169050" cy="149625"/>
            <a:chOff x="2626350" y="1752000"/>
            <a:chExt cx="169050" cy="149625"/>
          </a:xfrm>
        </p:grpSpPr>
        <p:sp>
          <p:nvSpPr>
            <p:cNvPr id="1285" name="Google Shape;1285;p9"/>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9"/>
          <p:cNvGrpSpPr/>
          <p:nvPr/>
        </p:nvGrpSpPr>
        <p:grpSpPr>
          <a:xfrm>
            <a:off x="2997425" y="4272825"/>
            <a:ext cx="154850" cy="154125"/>
            <a:chOff x="1898575" y="1639050"/>
            <a:chExt cx="154850" cy="154125"/>
          </a:xfrm>
        </p:grpSpPr>
        <p:sp>
          <p:nvSpPr>
            <p:cNvPr id="1288" name="Google Shape;1288;p9"/>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9"/>
          <p:cNvGrpSpPr/>
          <p:nvPr/>
        </p:nvGrpSpPr>
        <p:grpSpPr>
          <a:xfrm>
            <a:off x="521050" y="2755825"/>
            <a:ext cx="159325" cy="148100"/>
            <a:chOff x="996550" y="1565775"/>
            <a:chExt cx="159325" cy="148100"/>
          </a:xfrm>
        </p:grpSpPr>
        <p:sp>
          <p:nvSpPr>
            <p:cNvPr id="1291" name="Google Shape;1291;p9"/>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204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93"/>
        <p:cNvGrpSpPr/>
        <p:nvPr/>
      </p:nvGrpSpPr>
      <p:grpSpPr>
        <a:xfrm>
          <a:off x="0" y="0"/>
          <a:ext cx="0" cy="0"/>
          <a:chOff x="0" y="0"/>
          <a:chExt cx="0" cy="0"/>
        </a:xfrm>
      </p:grpSpPr>
      <p:sp>
        <p:nvSpPr>
          <p:cNvPr id="1294" name="Google Shape;1294;p10"/>
          <p:cNvSpPr txBox="1">
            <a:spLocks noGrp="1"/>
          </p:cNvSpPr>
          <p:nvPr>
            <p:ph type="title"/>
          </p:nvPr>
        </p:nvSpPr>
        <p:spPr>
          <a:xfrm>
            <a:off x="4145350" y="1230900"/>
            <a:ext cx="4171500" cy="12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1295" name="Google Shape;1295;p10"/>
          <p:cNvGrpSpPr/>
          <p:nvPr/>
        </p:nvGrpSpPr>
        <p:grpSpPr>
          <a:xfrm rot="10800000">
            <a:off x="8210231" y="-509196"/>
            <a:ext cx="1912936" cy="1454196"/>
            <a:chOff x="2928875" y="3008450"/>
            <a:chExt cx="436325" cy="331675"/>
          </a:xfrm>
        </p:grpSpPr>
        <p:sp>
          <p:nvSpPr>
            <p:cNvPr id="1296" name="Google Shape;1296;p10"/>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0"/>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0"/>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0"/>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0"/>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0"/>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0"/>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0"/>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0"/>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0"/>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0"/>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0"/>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10"/>
          <p:cNvGrpSpPr/>
          <p:nvPr/>
        </p:nvGrpSpPr>
        <p:grpSpPr>
          <a:xfrm>
            <a:off x="8460738" y="4435617"/>
            <a:ext cx="911869" cy="917806"/>
            <a:chOff x="4248675" y="1769950"/>
            <a:chExt cx="345575" cy="347825"/>
          </a:xfrm>
        </p:grpSpPr>
        <p:sp>
          <p:nvSpPr>
            <p:cNvPr id="1327" name="Google Shape;1327;p10"/>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0"/>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0"/>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0"/>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0"/>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0"/>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0"/>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10"/>
          <p:cNvGrpSpPr/>
          <p:nvPr/>
        </p:nvGrpSpPr>
        <p:grpSpPr>
          <a:xfrm rot="-5400000">
            <a:off x="1437564" y="-585153"/>
            <a:ext cx="348351" cy="1842527"/>
            <a:chOff x="5650350" y="1819325"/>
            <a:chExt cx="98000" cy="518350"/>
          </a:xfrm>
        </p:grpSpPr>
        <p:sp>
          <p:nvSpPr>
            <p:cNvPr id="1344" name="Google Shape;1344;p10"/>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10"/>
          <p:cNvGrpSpPr/>
          <p:nvPr/>
        </p:nvGrpSpPr>
        <p:grpSpPr>
          <a:xfrm>
            <a:off x="318475" y="1805025"/>
            <a:ext cx="154850" cy="154125"/>
            <a:chOff x="1898575" y="1639050"/>
            <a:chExt cx="154850" cy="154125"/>
          </a:xfrm>
        </p:grpSpPr>
        <p:sp>
          <p:nvSpPr>
            <p:cNvPr id="1359" name="Google Shape;1359;p10"/>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10"/>
          <p:cNvGrpSpPr/>
          <p:nvPr/>
        </p:nvGrpSpPr>
        <p:grpSpPr>
          <a:xfrm>
            <a:off x="8613400" y="3896825"/>
            <a:ext cx="159325" cy="148100"/>
            <a:chOff x="996550" y="1565775"/>
            <a:chExt cx="159325" cy="148100"/>
          </a:xfrm>
        </p:grpSpPr>
        <p:sp>
          <p:nvSpPr>
            <p:cNvPr id="1362" name="Google Shape;1362;p10"/>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10"/>
          <p:cNvGrpSpPr/>
          <p:nvPr/>
        </p:nvGrpSpPr>
        <p:grpSpPr>
          <a:xfrm>
            <a:off x="7827950" y="859250"/>
            <a:ext cx="169050" cy="149625"/>
            <a:chOff x="2626350" y="1752000"/>
            <a:chExt cx="169050" cy="149625"/>
          </a:xfrm>
        </p:grpSpPr>
        <p:sp>
          <p:nvSpPr>
            <p:cNvPr id="1365" name="Google Shape;1365;p10"/>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10"/>
          <p:cNvGrpSpPr/>
          <p:nvPr/>
        </p:nvGrpSpPr>
        <p:grpSpPr>
          <a:xfrm>
            <a:off x="4388450" y="4663075"/>
            <a:ext cx="159325" cy="148100"/>
            <a:chOff x="996550" y="1565775"/>
            <a:chExt cx="159325" cy="148100"/>
          </a:xfrm>
        </p:grpSpPr>
        <p:sp>
          <p:nvSpPr>
            <p:cNvPr id="1368" name="Google Shape;1368;p10"/>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10"/>
          <p:cNvGrpSpPr/>
          <p:nvPr/>
        </p:nvGrpSpPr>
        <p:grpSpPr>
          <a:xfrm rot="-3378785">
            <a:off x="-487183" y="2397319"/>
            <a:ext cx="2854278" cy="5719982"/>
            <a:chOff x="238125" y="1457650"/>
            <a:chExt cx="1411500" cy="2828650"/>
          </a:xfrm>
        </p:grpSpPr>
        <p:sp>
          <p:nvSpPr>
            <p:cNvPr id="1371" name="Google Shape;1371;p10"/>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0"/>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0"/>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0"/>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0"/>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0"/>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0"/>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0"/>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0"/>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0"/>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0"/>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0"/>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0"/>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0801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21"/>
        <p:cNvGrpSpPr/>
        <p:nvPr/>
      </p:nvGrpSpPr>
      <p:grpSpPr>
        <a:xfrm>
          <a:off x="0" y="0"/>
          <a:ext cx="0" cy="0"/>
          <a:chOff x="0" y="0"/>
          <a:chExt cx="0" cy="0"/>
        </a:xfrm>
      </p:grpSpPr>
      <p:sp>
        <p:nvSpPr>
          <p:cNvPr id="1422" name="Google Shape;1422;p11"/>
          <p:cNvSpPr txBox="1">
            <a:spLocks noGrp="1"/>
          </p:cNvSpPr>
          <p:nvPr>
            <p:ph type="title" hasCustomPrompt="1"/>
          </p:nvPr>
        </p:nvSpPr>
        <p:spPr>
          <a:xfrm>
            <a:off x="1284000" y="131110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23" name="Google Shape;1423;p11"/>
          <p:cNvSpPr txBox="1">
            <a:spLocks noGrp="1"/>
          </p:cNvSpPr>
          <p:nvPr>
            <p:ph type="subTitle" idx="1"/>
          </p:nvPr>
        </p:nvSpPr>
        <p:spPr>
          <a:xfrm>
            <a:off x="1284000" y="31828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424" name="Google Shape;1424;p11"/>
          <p:cNvGrpSpPr/>
          <p:nvPr/>
        </p:nvGrpSpPr>
        <p:grpSpPr>
          <a:xfrm rot="4093967" flipH="1">
            <a:off x="6576560" y="2397390"/>
            <a:ext cx="2854315" cy="5720055"/>
            <a:chOff x="238125" y="1457650"/>
            <a:chExt cx="1411500" cy="2828650"/>
          </a:xfrm>
        </p:grpSpPr>
        <p:sp>
          <p:nvSpPr>
            <p:cNvPr id="1425" name="Google Shape;1425;p11"/>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1"/>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1"/>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1"/>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1"/>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1"/>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1"/>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1"/>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1"/>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1"/>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1"/>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1"/>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1"/>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1"/>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1"/>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1"/>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1"/>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1"/>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1"/>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1"/>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1"/>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1"/>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1"/>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1"/>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1"/>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1"/>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1"/>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1"/>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1"/>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1"/>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1"/>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1"/>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1"/>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1"/>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1"/>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1"/>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1"/>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1"/>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1"/>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1"/>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1"/>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1"/>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1"/>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1"/>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1"/>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1"/>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11"/>
          <p:cNvGrpSpPr/>
          <p:nvPr/>
        </p:nvGrpSpPr>
        <p:grpSpPr>
          <a:xfrm rot="-6982043" flipH="1">
            <a:off x="-476181" y="-3042229"/>
            <a:ext cx="2854304" cy="5720033"/>
            <a:chOff x="238125" y="1457650"/>
            <a:chExt cx="1411500" cy="2828650"/>
          </a:xfrm>
        </p:grpSpPr>
        <p:sp>
          <p:nvSpPr>
            <p:cNvPr id="1476" name="Google Shape;1476;p11"/>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1"/>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1"/>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1"/>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1"/>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1"/>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1"/>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1"/>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1"/>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1"/>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1"/>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1"/>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1"/>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1"/>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1"/>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1"/>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1"/>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1"/>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1"/>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1"/>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1"/>
          <p:cNvGrpSpPr/>
          <p:nvPr/>
        </p:nvGrpSpPr>
        <p:grpSpPr>
          <a:xfrm>
            <a:off x="-220965" y="4701817"/>
            <a:ext cx="733244" cy="557413"/>
            <a:chOff x="2928875" y="3008450"/>
            <a:chExt cx="436325" cy="331675"/>
          </a:xfrm>
        </p:grpSpPr>
        <p:sp>
          <p:nvSpPr>
            <p:cNvPr id="1527" name="Google Shape;1527;p11"/>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1"/>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1"/>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1"/>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1"/>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1"/>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1"/>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1"/>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1"/>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1"/>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1"/>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1"/>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1"/>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1"/>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1"/>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11"/>
          <p:cNvGrpSpPr/>
          <p:nvPr/>
        </p:nvGrpSpPr>
        <p:grpSpPr>
          <a:xfrm>
            <a:off x="7902688" y="171105"/>
            <a:ext cx="911869" cy="917806"/>
            <a:chOff x="4248675" y="1769950"/>
            <a:chExt cx="345575" cy="347825"/>
          </a:xfrm>
        </p:grpSpPr>
        <p:sp>
          <p:nvSpPr>
            <p:cNvPr id="1558" name="Google Shape;1558;p11"/>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1"/>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1"/>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1"/>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1"/>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1"/>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1"/>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1"/>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1"/>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1"/>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1"/>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1"/>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1"/>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1"/>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11"/>
          <p:cNvGrpSpPr/>
          <p:nvPr/>
        </p:nvGrpSpPr>
        <p:grpSpPr>
          <a:xfrm rot="-5400000">
            <a:off x="1947052" y="3930697"/>
            <a:ext cx="348351" cy="1842527"/>
            <a:chOff x="5650350" y="1819325"/>
            <a:chExt cx="98000" cy="518350"/>
          </a:xfrm>
        </p:grpSpPr>
        <p:sp>
          <p:nvSpPr>
            <p:cNvPr id="1575" name="Google Shape;1575;p11"/>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1"/>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1"/>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1"/>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1"/>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1"/>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1"/>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1"/>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1"/>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1"/>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1"/>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1"/>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1"/>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1"/>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11"/>
          <p:cNvGrpSpPr/>
          <p:nvPr/>
        </p:nvGrpSpPr>
        <p:grpSpPr>
          <a:xfrm>
            <a:off x="7506875" y="445025"/>
            <a:ext cx="169050" cy="149625"/>
            <a:chOff x="2626350" y="1752000"/>
            <a:chExt cx="169050" cy="149625"/>
          </a:xfrm>
        </p:grpSpPr>
        <p:sp>
          <p:nvSpPr>
            <p:cNvPr id="1590" name="Google Shape;1590;p11"/>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1"/>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11"/>
          <p:cNvGrpSpPr/>
          <p:nvPr/>
        </p:nvGrpSpPr>
        <p:grpSpPr>
          <a:xfrm>
            <a:off x="5012025" y="4701825"/>
            <a:ext cx="154850" cy="154125"/>
            <a:chOff x="1898575" y="1639050"/>
            <a:chExt cx="154850" cy="154125"/>
          </a:xfrm>
        </p:grpSpPr>
        <p:sp>
          <p:nvSpPr>
            <p:cNvPr id="1593" name="Google Shape;1593;p11"/>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1"/>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11"/>
          <p:cNvGrpSpPr/>
          <p:nvPr/>
        </p:nvGrpSpPr>
        <p:grpSpPr>
          <a:xfrm>
            <a:off x="407525" y="3910000"/>
            <a:ext cx="159325" cy="148100"/>
            <a:chOff x="996550" y="1565775"/>
            <a:chExt cx="159325" cy="148100"/>
          </a:xfrm>
        </p:grpSpPr>
        <p:sp>
          <p:nvSpPr>
            <p:cNvPr id="1596" name="Google Shape;1596;p11"/>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1"/>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5409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98"/>
        <p:cNvGrpSpPr/>
        <p:nvPr/>
      </p:nvGrpSpPr>
      <p:grpSpPr>
        <a:xfrm>
          <a:off x="0" y="0"/>
          <a:ext cx="0" cy="0"/>
          <a:chOff x="0" y="0"/>
          <a:chExt cx="0" cy="0"/>
        </a:xfrm>
      </p:grpSpPr>
    </p:spTree>
    <p:extLst>
      <p:ext uri="{BB962C8B-B14F-4D97-AF65-F5344CB8AC3E}">
        <p14:creationId xmlns:p14="http://schemas.microsoft.com/office/powerpoint/2010/main" val="1133802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99"/>
        <p:cNvGrpSpPr/>
        <p:nvPr/>
      </p:nvGrpSpPr>
      <p:grpSpPr>
        <a:xfrm>
          <a:off x="0" y="0"/>
          <a:ext cx="0" cy="0"/>
          <a:chOff x="0" y="0"/>
          <a:chExt cx="0" cy="0"/>
        </a:xfrm>
      </p:grpSpPr>
      <p:sp>
        <p:nvSpPr>
          <p:cNvPr id="1600" name="Google Shape;1600;p13"/>
          <p:cNvSpPr/>
          <p:nvPr/>
        </p:nvSpPr>
        <p:spPr>
          <a:xfrm flipH="1">
            <a:off x="0" y="1233489"/>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
          <p:cNvSpPr txBox="1">
            <a:spLocks noGrp="1"/>
          </p:cNvSpPr>
          <p:nvPr>
            <p:ph type="title"/>
          </p:nvPr>
        </p:nvSpPr>
        <p:spPr>
          <a:xfrm>
            <a:off x="2069613" y="167463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02" name="Google Shape;1602;p13"/>
          <p:cNvSpPr txBox="1">
            <a:spLocks noGrp="1"/>
          </p:cNvSpPr>
          <p:nvPr>
            <p:ph type="subTitle" idx="1"/>
          </p:nvPr>
        </p:nvSpPr>
        <p:spPr>
          <a:xfrm>
            <a:off x="2069613" y="2139226"/>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3" name="Google Shape;1603;p13"/>
          <p:cNvSpPr txBox="1">
            <a:spLocks noGrp="1"/>
          </p:cNvSpPr>
          <p:nvPr>
            <p:ph type="title" idx="2"/>
          </p:nvPr>
        </p:nvSpPr>
        <p:spPr>
          <a:xfrm>
            <a:off x="5922982" y="167463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04" name="Google Shape;1604;p13"/>
          <p:cNvSpPr txBox="1">
            <a:spLocks noGrp="1"/>
          </p:cNvSpPr>
          <p:nvPr>
            <p:ph type="subTitle" idx="3"/>
          </p:nvPr>
        </p:nvSpPr>
        <p:spPr>
          <a:xfrm>
            <a:off x="5922983" y="2139226"/>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5" name="Google Shape;1605;p13"/>
          <p:cNvSpPr txBox="1">
            <a:spLocks noGrp="1"/>
          </p:cNvSpPr>
          <p:nvPr>
            <p:ph type="title" idx="4"/>
          </p:nvPr>
        </p:nvSpPr>
        <p:spPr>
          <a:xfrm>
            <a:off x="2069613" y="3185299"/>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06" name="Google Shape;1606;p13"/>
          <p:cNvSpPr txBox="1">
            <a:spLocks noGrp="1"/>
          </p:cNvSpPr>
          <p:nvPr>
            <p:ph type="subTitle" idx="5"/>
          </p:nvPr>
        </p:nvSpPr>
        <p:spPr>
          <a:xfrm>
            <a:off x="2069613" y="3649900"/>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7" name="Google Shape;1607;p13"/>
          <p:cNvSpPr txBox="1">
            <a:spLocks noGrp="1"/>
          </p:cNvSpPr>
          <p:nvPr>
            <p:ph type="title" idx="6"/>
          </p:nvPr>
        </p:nvSpPr>
        <p:spPr>
          <a:xfrm>
            <a:off x="5922982" y="3185299"/>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08" name="Google Shape;1608;p13"/>
          <p:cNvSpPr txBox="1">
            <a:spLocks noGrp="1"/>
          </p:cNvSpPr>
          <p:nvPr>
            <p:ph type="subTitle" idx="7"/>
          </p:nvPr>
        </p:nvSpPr>
        <p:spPr>
          <a:xfrm>
            <a:off x="5922983" y="3649900"/>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9" name="Google Shape;1609;p13"/>
          <p:cNvSpPr txBox="1">
            <a:spLocks noGrp="1"/>
          </p:cNvSpPr>
          <p:nvPr>
            <p:ph type="title" idx="8" hasCustomPrompt="1"/>
          </p:nvPr>
        </p:nvSpPr>
        <p:spPr>
          <a:xfrm>
            <a:off x="874125" y="1658013"/>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10" name="Google Shape;1610;p13"/>
          <p:cNvSpPr txBox="1">
            <a:spLocks noGrp="1"/>
          </p:cNvSpPr>
          <p:nvPr>
            <p:ph type="title" idx="9" hasCustomPrompt="1"/>
          </p:nvPr>
        </p:nvSpPr>
        <p:spPr>
          <a:xfrm>
            <a:off x="874125" y="3137513"/>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11" name="Google Shape;1611;p13"/>
          <p:cNvSpPr txBox="1">
            <a:spLocks noGrp="1"/>
          </p:cNvSpPr>
          <p:nvPr>
            <p:ph type="title" idx="13" hasCustomPrompt="1"/>
          </p:nvPr>
        </p:nvSpPr>
        <p:spPr>
          <a:xfrm>
            <a:off x="4724300" y="1658013"/>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12" name="Google Shape;1612;p13"/>
          <p:cNvSpPr txBox="1">
            <a:spLocks noGrp="1"/>
          </p:cNvSpPr>
          <p:nvPr>
            <p:ph type="title" idx="14" hasCustomPrompt="1"/>
          </p:nvPr>
        </p:nvSpPr>
        <p:spPr>
          <a:xfrm>
            <a:off x="4724300" y="3137513"/>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13" name="Google Shape;1613;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614" name="Google Shape;1614;p13"/>
          <p:cNvGrpSpPr/>
          <p:nvPr/>
        </p:nvGrpSpPr>
        <p:grpSpPr>
          <a:xfrm rot="-4093967">
            <a:off x="-487150" y="2397390"/>
            <a:ext cx="2854315" cy="5720055"/>
            <a:chOff x="238125" y="1457650"/>
            <a:chExt cx="1411500" cy="2828650"/>
          </a:xfrm>
        </p:grpSpPr>
        <p:sp>
          <p:nvSpPr>
            <p:cNvPr id="1615" name="Google Shape;1615;p13"/>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13"/>
          <p:cNvGrpSpPr/>
          <p:nvPr/>
        </p:nvGrpSpPr>
        <p:grpSpPr>
          <a:xfrm rot="6982043">
            <a:off x="6565601" y="-3042229"/>
            <a:ext cx="2854304" cy="5720033"/>
            <a:chOff x="238125" y="1457650"/>
            <a:chExt cx="1411500" cy="2828650"/>
          </a:xfrm>
        </p:grpSpPr>
        <p:sp>
          <p:nvSpPr>
            <p:cNvPr id="1666" name="Google Shape;1666;p13"/>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3"/>
          <p:cNvGrpSpPr/>
          <p:nvPr/>
        </p:nvGrpSpPr>
        <p:grpSpPr>
          <a:xfrm>
            <a:off x="7955010" y="4695967"/>
            <a:ext cx="733244" cy="557413"/>
            <a:chOff x="2928875" y="3008450"/>
            <a:chExt cx="436325" cy="331675"/>
          </a:xfrm>
        </p:grpSpPr>
        <p:sp>
          <p:nvSpPr>
            <p:cNvPr id="1717" name="Google Shape;1717;p13"/>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3"/>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3"/>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3"/>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3"/>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3"/>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3"/>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3"/>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3"/>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3"/>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3"/>
          <p:cNvGrpSpPr/>
          <p:nvPr/>
        </p:nvGrpSpPr>
        <p:grpSpPr>
          <a:xfrm>
            <a:off x="4915463" y="272480"/>
            <a:ext cx="911869" cy="917806"/>
            <a:chOff x="4248675" y="1769950"/>
            <a:chExt cx="345575" cy="347825"/>
          </a:xfrm>
        </p:grpSpPr>
        <p:sp>
          <p:nvSpPr>
            <p:cNvPr id="1748" name="Google Shape;1748;p13"/>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3"/>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3"/>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3"/>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3"/>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13"/>
          <p:cNvGrpSpPr/>
          <p:nvPr/>
        </p:nvGrpSpPr>
        <p:grpSpPr>
          <a:xfrm rot="-5400000">
            <a:off x="6133352" y="3784547"/>
            <a:ext cx="348351" cy="1842527"/>
            <a:chOff x="5650350" y="1819325"/>
            <a:chExt cx="98000" cy="518350"/>
          </a:xfrm>
        </p:grpSpPr>
        <p:sp>
          <p:nvSpPr>
            <p:cNvPr id="1765" name="Google Shape;1765;p13"/>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3"/>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3"/>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3"/>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3"/>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3"/>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3"/>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3"/>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3"/>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3"/>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3"/>
          <p:cNvGrpSpPr/>
          <p:nvPr/>
        </p:nvGrpSpPr>
        <p:grpSpPr>
          <a:xfrm>
            <a:off x="7908225" y="1381600"/>
            <a:ext cx="169050" cy="149625"/>
            <a:chOff x="2626350" y="1752000"/>
            <a:chExt cx="169050" cy="149625"/>
          </a:xfrm>
        </p:grpSpPr>
        <p:sp>
          <p:nvSpPr>
            <p:cNvPr id="1780" name="Google Shape;1780;p13"/>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3"/>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13"/>
          <p:cNvGrpSpPr/>
          <p:nvPr/>
        </p:nvGrpSpPr>
        <p:grpSpPr>
          <a:xfrm>
            <a:off x="7073950" y="738300"/>
            <a:ext cx="154850" cy="154125"/>
            <a:chOff x="1898575" y="1639050"/>
            <a:chExt cx="154850" cy="154125"/>
          </a:xfrm>
        </p:grpSpPr>
        <p:sp>
          <p:nvSpPr>
            <p:cNvPr id="1783" name="Google Shape;1783;p13"/>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3"/>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13"/>
          <p:cNvGrpSpPr/>
          <p:nvPr/>
        </p:nvGrpSpPr>
        <p:grpSpPr>
          <a:xfrm>
            <a:off x="365450" y="1233500"/>
            <a:ext cx="159325" cy="148100"/>
            <a:chOff x="996550" y="1565775"/>
            <a:chExt cx="159325" cy="148100"/>
          </a:xfrm>
        </p:grpSpPr>
        <p:sp>
          <p:nvSpPr>
            <p:cNvPr id="1786" name="Google Shape;1786;p13"/>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3"/>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5303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88"/>
        <p:cNvGrpSpPr/>
        <p:nvPr/>
      </p:nvGrpSpPr>
      <p:grpSpPr>
        <a:xfrm>
          <a:off x="0" y="0"/>
          <a:ext cx="0" cy="0"/>
          <a:chOff x="0" y="0"/>
          <a:chExt cx="0" cy="0"/>
        </a:xfrm>
      </p:grpSpPr>
      <p:sp>
        <p:nvSpPr>
          <p:cNvPr id="1789" name="Google Shape;1789;p14"/>
          <p:cNvSpPr/>
          <p:nvPr/>
        </p:nvSpPr>
        <p:spPr>
          <a:xfrm>
            <a:off x="0" y="1828789"/>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
          <p:cNvSpPr txBox="1">
            <a:spLocks noGrp="1"/>
          </p:cNvSpPr>
          <p:nvPr>
            <p:ph type="title"/>
          </p:nvPr>
        </p:nvSpPr>
        <p:spPr>
          <a:xfrm>
            <a:off x="2391900" y="3402763"/>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91" name="Google Shape;1791;p14"/>
          <p:cNvSpPr txBox="1">
            <a:spLocks noGrp="1"/>
          </p:cNvSpPr>
          <p:nvPr>
            <p:ph type="subTitle" idx="1"/>
          </p:nvPr>
        </p:nvSpPr>
        <p:spPr>
          <a:xfrm>
            <a:off x="1956450" y="1487175"/>
            <a:ext cx="5231100" cy="1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792" name="Google Shape;1792;p14"/>
          <p:cNvGrpSpPr/>
          <p:nvPr/>
        </p:nvGrpSpPr>
        <p:grpSpPr>
          <a:xfrm rot="-4151456" flipH="1">
            <a:off x="6888742" y="-2345762"/>
            <a:ext cx="2854349" cy="5720124"/>
            <a:chOff x="238125" y="1457650"/>
            <a:chExt cx="1411500" cy="2828650"/>
          </a:xfrm>
        </p:grpSpPr>
        <p:sp>
          <p:nvSpPr>
            <p:cNvPr id="1793" name="Google Shape;1793;p14"/>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4"/>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4"/>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4"/>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4"/>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4"/>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4"/>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4"/>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4"/>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4"/>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4"/>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4"/>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4"/>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4"/>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4"/>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4"/>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4"/>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4"/>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4"/>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4"/>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4"/>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4"/>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4"/>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4"/>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4"/>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4"/>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4"/>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4"/>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4"/>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4"/>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4"/>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4"/>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14"/>
          <p:cNvGrpSpPr/>
          <p:nvPr/>
        </p:nvGrpSpPr>
        <p:grpSpPr>
          <a:xfrm rot="-6982043" flipH="1">
            <a:off x="-476181" y="-3042229"/>
            <a:ext cx="2854304" cy="5720033"/>
            <a:chOff x="238125" y="1457650"/>
            <a:chExt cx="1411500" cy="2828650"/>
          </a:xfrm>
        </p:grpSpPr>
        <p:sp>
          <p:nvSpPr>
            <p:cNvPr id="1844" name="Google Shape;1844;p14"/>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4"/>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4"/>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4"/>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4"/>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4"/>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4"/>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4"/>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4"/>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4"/>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4"/>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4"/>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4"/>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4"/>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4"/>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4"/>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4"/>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4"/>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4"/>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4"/>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4"/>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4"/>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14"/>
          <p:cNvGrpSpPr/>
          <p:nvPr/>
        </p:nvGrpSpPr>
        <p:grpSpPr>
          <a:xfrm>
            <a:off x="7908215" y="3962182"/>
            <a:ext cx="1842513" cy="1400630"/>
            <a:chOff x="2928875" y="3008450"/>
            <a:chExt cx="436325" cy="331675"/>
          </a:xfrm>
        </p:grpSpPr>
        <p:sp>
          <p:nvSpPr>
            <p:cNvPr id="1895" name="Google Shape;1895;p14"/>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4"/>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4"/>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4"/>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4"/>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4"/>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4"/>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4"/>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4"/>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4"/>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4"/>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4"/>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4"/>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4"/>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4"/>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14"/>
          <p:cNvGrpSpPr/>
          <p:nvPr/>
        </p:nvGrpSpPr>
        <p:grpSpPr>
          <a:xfrm>
            <a:off x="495038" y="2637380"/>
            <a:ext cx="911869" cy="917806"/>
            <a:chOff x="4248675" y="1769950"/>
            <a:chExt cx="345575" cy="347825"/>
          </a:xfrm>
        </p:grpSpPr>
        <p:sp>
          <p:nvSpPr>
            <p:cNvPr id="1926" name="Google Shape;1926;p14"/>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4"/>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4"/>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4"/>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4"/>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4"/>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4"/>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4"/>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4"/>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4"/>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14"/>
          <p:cNvGrpSpPr/>
          <p:nvPr/>
        </p:nvGrpSpPr>
        <p:grpSpPr>
          <a:xfrm rot="-5400000">
            <a:off x="6133352" y="3784547"/>
            <a:ext cx="348351" cy="1842527"/>
            <a:chOff x="5650350" y="1819325"/>
            <a:chExt cx="98000" cy="518350"/>
          </a:xfrm>
        </p:grpSpPr>
        <p:sp>
          <p:nvSpPr>
            <p:cNvPr id="1943" name="Google Shape;1943;p14"/>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4"/>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4"/>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14"/>
          <p:cNvGrpSpPr/>
          <p:nvPr/>
        </p:nvGrpSpPr>
        <p:grpSpPr>
          <a:xfrm>
            <a:off x="7908225" y="1381600"/>
            <a:ext cx="169050" cy="149625"/>
            <a:chOff x="2626350" y="1752000"/>
            <a:chExt cx="169050" cy="149625"/>
          </a:xfrm>
        </p:grpSpPr>
        <p:sp>
          <p:nvSpPr>
            <p:cNvPr id="1958" name="Google Shape;1958;p14"/>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14"/>
          <p:cNvGrpSpPr/>
          <p:nvPr/>
        </p:nvGrpSpPr>
        <p:grpSpPr>
          <a:xfrm>
            <a:off x="4381250" y="552938"/>
            <a:ext cx="154850" cy="154125"/>
            <a:chOff x="1898575" y="1639050"/>
            <a:chExt cx="154850" cy="154125"/>
          </a:xfrm>
        </p:grpSpPr>
        <p:sp>
          <p:nvSpPr>
            <p:cNvPr id="1961" name="Google Shape;1961;p14"/>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14"/>
          <p:cNvGrpSpPr/>
          <p:nvPr/>
        </p:nvGrpSpPr>
        <p:grpSpPr>
          <a:xfrm>
            <a:off x="794075" y="1233500"/>
            <a:ext cx="159325" cy="148100"/>
            <a:chOff x="996550" y="1565775"/>
            <a:chExt cx="159325" cy="148100"/>
          </a:xfrm>
        </p:grpSpPr>
        <p:sp>
          <p:nvSpPr>
            <p:cNvPr id="1964" name="Google Shape;1964;p14"/>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14"/>
          <p:cNvGrpSpPr/>
          <p:nvPr/>
        </p:nvGrpSpPr>
        <p:grpSpPr>
          <a:xfrm>
            <a:off x="1298975" y="321600"/>
            <a:ext cx="154850" cy="154125"/>
            <a:chOff x="1898575" y="1639050"/>
            <a:chExt cx="154850" cy="154125"/>
          </a:xfrm>
        </p:grpSpPr>
        <p:sp>
          <p:nvSpPr>
            <p:cNvPr id="1967" name="Google Shape;1967;p14"/>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4"/>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14"/>
          <p:cNvGrpSpPr/>
          <p:nvPr/>
        </p:nvGrpSpPr>
        <p:grpSpPr>
          <a:xfrm>
            <a:off x="-785735" y="3962182"/>
            <a:ext cx="1842513" cy="1400630"/>
            <a:chOff x="2928875" y="3008450"/>
            <a:chExt cx="436325" cy="331675"/>
          </a:xfrm>
        </p:grpSpPr>
        <p:sp>
          <p:nvSpPr>
            <p:cNvPr id="1970" name="Google Shape;1970;p14"/>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4"/>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4"/>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4"/>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4"/>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4"/>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4"/>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4"/>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4"/>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4"/>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5069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2000"/>
        <p:cNvGrpSpPr/>
        <p:nvPr/>
      </p:nvGrpSpPr>
      <p:grpSpPr>
        <a:xfrm>
          <a:off x="0" y="0"/>
          <a:ext cx="0" cy="0"/>
          <a:chOff x="0" y="0"/>
          <a:chExt cx="0" cy="0"/>
        </a:xfrm>
      </p:grpSpPr>
      <p:sp>
        <p:nvSpPr>
          <p:cNvPr id="2001" name="Google Shape;2001;p15"/>
          <p:cNvSpPr/>
          <p:nvPr/>
        </p:nvSpPr>
        <p:spPr>
          <a:xfrm rot="5400000">
            <a:off x="-2617000" y="-138351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5"/>
          <p:cNvSpPr txBox="1">
            <a:spLocks noGrp="1"/>
          </p:cNvSpPr>
          <p:nvPr>
            <p:ph type="subTitle" idx="1"/>
          </p:nvPr>
        </p:nvSpPr>
        <p:spPr>
          <a:xfrm>
            <a:off x="4081150" y="2561250"/>
            <a:ext cx="3702600" cy="13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3" name="Google Shape;2003;p15"/>
          <p:cNvSpPr txBox="1">
            <a:spLocks noGrp="1"/>
          </p:cNvSpPr>
          <p:nvPr>
            <p:ph type="title"/>
          </p:nvPr>
        </p:nvSpPr>
        <p:spPr>
          <a:xfrm>
            <a:off x="4081173" y="1798675"/>
            <a:ext cx="4215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2004" name="Google Shape;2004;p15"/>
          <p:cNvGrpSpPr/>
          <p:nvPr/>
        </p:nvGrpSpPr>
        <p:grpSpPr>
          <a:xfrm rot="-4093967">
            <a:off x="-487150" y="2397390"/>
            <a:ext cx="2854315" cy="5720055"/>
            <a:chOff x="238125" y="1457650"/>
            <a:chExt cx="1411500" cy="2828650"/>
          </a:xfrm>
        </p:grpSpPr>
        <p:sp>
          <p:nvSpPr>
            <p:cNvPr id="2005" name="Google Shape;2005;p15"/>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5"/>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5"/>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5"/>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5"/>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5"/>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5"/>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5"/>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5"/>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5"/>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5"/>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5"/>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5"/>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5"/>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5"/>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5"/>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5"/>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5"/>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5"/>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5"/>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5"/>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5"/>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5"/>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5"/>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5"/>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5"/>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5"/>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5"/>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5"/>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5"/>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5"/>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5"/>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5"/>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5"/>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5"/>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5"/>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5"/>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5"/>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5"/>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5"/>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5"/>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5"/>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5"/>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5"/>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5"/>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5"/>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5"/>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5"/>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5"/>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5"/>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5"/>
          <p:cNvGrpSpPr/>
          <p:nvPr/>
        </p:nvGrpSpPr>
        <p:grpSpPr>
          <a:xfrm rot="6982043">
            <a:off x="6094451" y="-2230016"/>
            <a:ext cx="2854304" cy="5720033"/>
            <a:chOff x="238125" y="1457650"/>
            <a:chExt cx="1411500" cy="2828650"/>
          </a:xfrm>
        </p:grpSpPr>
        <p:sp>
          <p:nvSpPr>
            <p:cNvPr id="2056" name="Google Shape;2056;p15"/>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5"/>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5"/>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5"/>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5"/>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5"/>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5"/>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5"/>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5"/>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5"/>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5"/>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5"/>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5"/>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5"/>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5"/>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5"/>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5"/>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5"/>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5"/>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5"/>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5"/>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5"/>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5"/>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5"/>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5"/>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5"/>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5"/>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5"/>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5"/>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5"/>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5"/>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5"/>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5"/>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5"/>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5"/>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5"/>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5"/>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5"/>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5"/>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5"/>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5"/>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5"/>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5"/>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5"/>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5"/>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5"/>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5"/>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5"/>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5"/>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5"/>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15"/>
          <p:cNvGrpSpPr/>
          <p:nvPr/>
        </p:nvGrpSpPr>
        <p:grpSpPr>
          <a:xfrm>
            <a:off x="7048654" y="4201368"/>
            <a:ext cx="1646603" cy="1251708"/>
            <a:chOff x="2928875" y="3008450"/>
            <a:chExt cx="436325" cy="331675"/>
          </a:xfrm>
        </p:grpSpPr>
        <p:sp>
          <p:nvSpPr>
            <p:cNvPr id="2107" name="Google Shape;2107;p15"/>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5"/>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5"/>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5"/>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5"/>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5"/>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5"/>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5"/>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5"/>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5"/>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5"/>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5"/>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5"/>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5"/>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5"/>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5"/>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5"/>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5"/>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5"/>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5"/>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5"/>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5"/>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5"/>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5"/>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5"/>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5"/>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5"/>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5"/>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5"/>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5"/>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15"/>
          <p:cNvGrpSpPr/>
          <p:nvPr/>
        </p:nvGrpSpPr>
        <p:grpSpPr>
          <a:xfrm>
            <a:off x="4179188" y="691005"/>
            <a:ext cx="911869" cy="917806"/>
            <a:chOff x="4248675" y="1769950"/>
            <a:chExt cx="345575" cy="347825"/>
          </a:xfrm>
        </p:grpSpPr>
        <p:sp>
          <p:nvSpPr>
            <p:cNvPr id="2138" name="Google Shape;2138;p15"/>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5"/>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5"/>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5"/>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5"/>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5"/>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5"/>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5"/>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5"/>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5"/>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5"/>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5"/>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5"/>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5"/>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5"/>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5"/>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15"/>
          <p:cNvGrpSpPr/>
          <p:nvPr/>
        </p:nvGrpSpPr>
        <p:grpSpPr>
          <a:xfrm rot="-5400000">
            <a:off x="4926277" y="3592247"/>
            <a:ext cx="348351" cy="1842527"/>
            <a:chOff x="5650350" y="1819325"/>
            <a:chExt cx="98000" cy="518350"/>
          </a:xfrm>
        </p:grpSpPr>
        <p:sp>
          <p:nvSpPr>
            <p:cNvPr id="2155" name="Google Shape;2155;p15"/>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5"/>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5"/>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5"/>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5"/>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5"/>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5"/>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5"/>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5"/>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5"/>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5"/>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5"/>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5"/>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5"/>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15"/>
          <p:cNvGrpSpPr/>
          <p:nvPr/>
        </p:nvGrpSpPr>
        <p:grpSpPr>
          <a:xfrm>
            <a:off x="3152275" y="795375"/>
            <a:ext cx="169050" cy="149625"/>
            <a:chOff x="2626350" y="1752000"/>
            <a:chExt cx="169050" cy="149625"/>
          </a:xfrm>
        </p:grpSpPr>
        <p:sp>
          <p:nvSpPr>
            <p:cNvPr id="2170" name="Google Shape;2170;p15"/>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5"/>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15"/>
          <p:cNvGrpSpPr/>
          <p:nvPr/>
        </p:nvGrpSpPr>
        <p:grpSpPr>
          <a:xfrm>
            <a:off x="2997425" y="4272825"/>
            <a:ext cx="154850" cy="154125"/>
            <a:chOff x="1898575" y="1639050"/>
            <a:chExt cx="154850" cy="154125"/>
          </a:xfrm>
        </p:grpSpPr>
        <p:sp>
          <p:nvSpPr>
            <p:cNvPr id="2173" name="Google Shape;2173;p15"/>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5"/>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15"/>
          <p:cNvGrpSpPr/>
          <p:nvPr/>
        </p:nvGrpSpPr>
        <p:grpSpPr>
          <a:xfrm>
            <a:off x="521050" y="2755825"/>
            <a:ext cx="159325" cy="148100"/>
            <a:chOff x="996550" y="1565775"/>
            <a:chExt cx="159325" cy="148100"/>
          </a:xfrm>
        </p:grpSpPr>
        <p:sp>
          <p:nvSpPr>
            <p:cNvPr id="2176" name="Google Shape;2176;p15"/>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5"/>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09474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178"/>
        <p:cNvGrpSpPr/>
        <p:nvPr/>
      </p:nvGrpSpPr>
      <p:grpSpPr>
        <a:xfrm>
          <a:off x="0" y="0"/>
          <a:ext cx="0" cy="0"/>
          <a:chOff x="0" y="0"/>
          <a:chExt cx="0" cy="0"/>
        </a:xfrm>
      </p:grpSpPr>
      <p:sp>
        <p:nvSpPr>
          <p:cNvPr id="2179" name="Google Shape;2179;p16"/>
          <p:cNvSpPr/>
          <p:nvPr/>
        </p:nvSpPr>
        <p:spPr>
          <a:xfrm rot="-5400000" flipH="1">
            <a:off x="2617000" y="34414"/>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6"/>
          <p:cNvSpPr/>
          <p:nvPr/>
        </p:nvSpPr>
        <p:spPr>
          <a:xfrm rot="5400000">
            <a:off x="-2617000" y="-53356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6"/>
          <p:cNvSpPr txBox="1">
            <a:spLocks noGrp="1"/>
          </p:cNvSpPr>
          <p:nvPr>
            <p:ph type="title"/>
          </p:nvPr>
        </p:nvSpPr>
        <p:spPr>
          <a:xfrm>
            <a:off x="1991650" y="1375650"/>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1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182" name="Google Shape;2182;p16"/>
          <p:cNvSpPr txBox="1">
            <a:spLocks noGrp="1"/>
          </p:cNvSpPr>
          <p:nvPr>
            <p:ph type="subTitle" idx="1"/>
          </p:nvPr>
        </p:nvSpPr>
        <p:spPr>
          <a:xfrm>
            <a:off x="2265600" y="3187900"/>
            <a:ext cx="46359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183" name="Google Shape;2183;p16"/>
          <p:cNvGrpSpPr/>
          <p:nvPr/>
        </p:nvGrpSpPr>
        <p:grpSpPr>
          <a:xfrm rot="4093967" flipH="1">
            <a:off x="6071660" y="1892640"/>
            <a:ext cx="2854315" cy="5720055"/>
            <a:chOff x="238125" y="1457650"/>
            <a:chExt cx="1411500" cy="2828650"/>
          </a:xfrm>
        </p:grpSpPr>
        <p:sp>
          <p:nvSpPr>
            <p:cNvPr id="2184" name="Google Shape;2184;p16"/>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6"/>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6"/>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6"/>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6"/>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6"/>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6"/>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6"/>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6"/>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6"/>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6"/>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6"/>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6"/>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6"/>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6"/>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6"/>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6"/>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6"/>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6"/>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6"/>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6"/>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6"/>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6"/>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6"/>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6"/>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6"/>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6"/>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6"/>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6"/>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6"/>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6"/>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6"/>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6"/>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6"/>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6"/>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6"/>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6"/>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6"/>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6"/>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6"/>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6"/>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6"/>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6"/>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6"/>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6"/>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6"/>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6"/>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6"/>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6"/>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6"/>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16"/>
          <p:cNvGrpSpPr/>
          <p:nvPr/>
        </p:nvGrpSpPr>
        <p:grpSpPr>
          <a:xfrm rot="-6982043" flipH="1">
            <a:off x="7669" y="-2366554"/>
            <a:ext cx="2854304" cy="5720033"/>
            <a:chOff x="238125" y="1457650"/>
            <a:chExt cx="1411500" cy="2828650"/>
          </a:xfrm>
        </p:grpSpPr>
        <p:sp>
          <p:nvSpPr>
            <p:cNvPr id="2235" name="Google Shape;2235;p16"/>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6"/>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6"/>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6"/>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6"/>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6"/>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6"/>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6"/>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6"/>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16"/>
          <p:cNvGrpSpPr/>
          <p:nvPr/>
        </p:nvGrpSpPr>
        <p:grpSpPr>
          <a:xfrm>
            <a:off x="571110" y="4638692"/>
            <a:ext cx="733244" cy="557413"/>
            <a:chOff x="2928875" y="3008450"/>
            <a:chExt cx="436325" cy="331675"/>
          </a:xfrm>
        </p:grpSpPr>
        <p:sp>
          <p:nvSpPr>
            <p:cNvPr id="2286" name="Google Shape;2286;p16"/>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6"/>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6"/>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6" name="Google Shape;2316;p16"/>
          <p:cNvGrpSpPr/>
          <p:nvPr/>
        </p:nvGrpSpPr>
        <p:grpSpPr>
          <a:xfrm rot="10800000">
            <a:off x="7690760" y="-8"/>
            <a:ext cx="733244" cy="557413"/>
            <a:chOff x="2928875" y="3008450"/>
            <a:chExt cx="436325" cy="331675"/>
          </a:xfrm>
        </p:grpSpPr>
        <p:sp>
          <p:nvSpPr>
            <p:cNvPr id="2317" name="Google Shape;2317;p16"/>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6"/>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6"/>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6"/>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6"/>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6"/>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6"/>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6"/>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6"/>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6"/>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6"/>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6"/>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6"/>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6"/>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6"/>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6"/>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6"/>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6"/>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6"/>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6"/>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6"/>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6"/>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6"/>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6"/>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6"/>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6"/>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6"/>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6"/>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6"/>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6"/>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16"/>
          <p:cNvGrpSpPr/>
          <p:nvPr/>
        </p:nvGrpSpPr>
        <p:grpSpPr>
          <a:xfrm>
            <a:off x="719988" y="3105455"/>
            <a:ext cx="911869" cy="917806"/>
            <a:chOff x="4248675" y="1769950"/>
            <a:chExt cx="345575" cy="347825"/>
          </a:xfrm>
        </p:grpSpPr>
        <p:sp>
          <p:nvSpPr>
            <p:cNvPr id="2348" name="Google Shape;2348;p16"/>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6"/>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6"/>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6"/>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6"/>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6"/>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6"/>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6"/>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6"/>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6"/>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6"/>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6"/>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6"/>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6"/>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6"/>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6"/>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16"/>
          <p:cNvGrpSpPr/>
          <p:nvPr/>
        </p:nvGrpSpPr>
        <p:grpSpPr>
          <a:xfrm rot="-5400000">
            <a:off x="4409364" y="-51753"/>
            <a:ext cx="348351" cy="1842527"/>
            <a:chOff x="5650350" y="1819325"/>
            <a:chExt cx="98000" cy="518350"/>
          </a:xfrm>
        </p:grpSpPr>
        <p:sp>
          <p:nvSpPr>
            <p:cNvPr id="2365" name="Google Shape;2365;p16"/>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6"/>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6"/>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6"/>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6"/>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6"/>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6"/>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6"/>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6"/>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6"/>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6"/>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6"/>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6"/>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6"/>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16"/>
          <p:cNvGrpSpPr/>
          <p:nvPr/>
        </p:nvGrpSpPr>
        <p:grpSpPr>
          <a:xfrm>
            <a:off x="2244925" y="1226025"/>
            <a:ext cx="169050" cy="149625"/>
            <a:chOff x="2626350" y="1752000"/>
            <a:chExt cx="169050" cy="149625"/>
          </a:xfrm>
        </p:grpSpPr>
        <p:sp>
          <p:nvSpPr>
            <p:cNvPr id="2380" name="Google Shape;2380;p16"/>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6"/>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16"/>
          <p:cNvGrpSpPr/>
          <p:nvPr/>
        </p:nvGrpSpPr>
        <p:grpSpPr>
          <a:xfrm>
            <a:off x="2413975" y="4436438"/>
            <a:ext cx="154850" cy="154125"/>
            <a:chOff x="1898575" y="1639050"/>
            <a:chExt cx="154850" cy="154125"/>
          </a:xfrm>
        </p:grpSpPr>
        <p:sp>
          <p:nvSpPr>
            <p:cNvPr id="2383" name="Google Shape;2383;p16"/>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6"/>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5" name="Google Shape;2385;p16"/>
          <p:cNvGrpSpPr/>
          <p:nvPr/>
        </p:nvGrpSpPr>
        <p:grpSpPr>
          <a:xfrm>
            <a:off x="8149050" y="1997025"/>
            <a:ext cx="159325" cy="148100"/>
            <a:chOff x="996550" y="1565775"/>
            <a:chExt cx="159325" cy="148100"/>
          </a:xfrm>
        </p:grpSpPr>
        <p:sp>
          <p:nvSpPr>
            <p:cNvPr id="2386" name="Google Shape;2386;p16"/>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6"/>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16"/>
          <p:cNvGrpSpPr/>
          <p:nvPr/>
        </p:nvGrpSpPr>
        <p:grpSpPr>
          <a:xfrm>
            <a:off x="7104475" y="1375650"/>
            <a:ext cx="169050" cy="149625"/>
            <a:chOff x="2626350" y="1752000"/>
            <a:chExt cx="169050" cy="149625"/>
          </a:xfrm>
        </p:grpSpPr>
        <p:sp>
          <p:nvSpPr>
            <p:cNvPr id="2389" name="Google Shape;2389;p16"/>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6"/>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16"/>
          <p:cNvGrpSpPr/>
          <p:nvPr/>
        </p:nvGrpSpPr>
        <p:grpSpPr>
          <a:xfrm>
            <a:off x="1357400" y="2494688"/>
            <a:ext cx="154850" cy="154125"/>
            <a:chOff x="1898575" y="1639050"/>
            <a:chExt cx="154850" cy="154125"/>
          </a:xfrm>
        </p:grpSpPr>
        <p:sp>
          <p:nvSpPr>
            <p:cNvPr id="2392" name="Google Shape;2392;p16"/>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6"/>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16"/>
          <p:cNvGrpSpPr/>
          <p:nvPr/>
        </p:nvGrpSpPr>
        <p:grpSpPr>
          <a:xfrm>
            <a:off x="4471800" y="4365400"/>
            <a:ext cx="159325" cy="148100"/>
            <a:chOff x="996550" y="1565775"/>
            <a:chExt cx="159325" cy="148100"/>
          </a:xfrm>
        </p:grpSpPr>
        <p:sp>
          <p:nvSpPr>
            <p:cNvPr id="2395" name="Google Shape;2395;p16"/>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6"/>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77830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397"/>
        <p:cNvGrpSpPr/>
        <p:nvPr/>
      </p:nvGrpSpPr>
      <p:grpSpPr>
        <a:xfrm>
          <a:off x="0" y="0"/>
          <a:ext cx="0" cy="0"/>
          <a:chOff x="0" y="0"/>
          <a:chExt cx="0" cy="0"/>
        </a:xfrm>
      </p:grpSpPr>
      <p:sp>
        <p:nvSpPr>
          <p:cNvPr id="2398" name="Google Shape;2398;p17"/>
          <p:cNvSpPr/>
          <p:nvPr/>
        </p:nvSpPr>
        <p:spPr>
          <a:xfrm rot="10800000">
            <a:off x="0" y="-1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00" name="Google Shape;2400;p17"/>
          <p:cNvSpPr txBox="1">
            <a:spLocks noGrp="1"/>
          </p:cNvSpPr>
          <p:nvPr>
            <p:ph type="title" idx="2"/>
          </p:nvPr>
        </p:nvSpPr>
        <p:spPr>
          <a:xfrm>
            <a:off x="1821813" y="3220625"/>
            <a:ext cx="23601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2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01" name="Google Shape;2401;p17"/>
          <p:cNvSpPr txBox="1">
            <a:spLocks noGrp="1"/>
          </p:cNvSpPr>
          <p:nvPr>
            <p:ph type="title" idx="3"/>
          </p:nvPr>
        </p:nvSpPr>
        <p:spPr>
          <a:xfrm>
            <a:off x="4961775" y="3220625"/>
            <a:ext cx="23604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2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02" name="Google Shape;2402;p17"/>
          <p:cNvSpPr txBox="1">
            <a:spLocks noGrp="1"/>
          </p:cNvSpPr>
          <p:nvPr>
            <p:ph type="subTitle" idx="1"/>
          </p:nvPr>
        </p:nvSpPr>
        <p:spPr>
          <a:xfrm>
            <a:off x="4961779" y="3632050"/>
            <a:ext cx="2360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3" name="Google Shape;2403;p17"/>
          <p:cNvSpPr txBox="1">
            <a:spLocks noGrp="1"/>
          </p:cNvSpPr>
          <p:nvPr>
            <p:ph type="subTitle" idx="4"/>
          </p:nvPr>
        </p:nvSpPr>
        <p:spPr>
          <a:xfrm>
            <a:off x="1821975" y="3632050"/>
            <a:ext cx="236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404" name="Google Shape;2404;p17"/>
          <p:cNvGrpSpPr/>
          <p:nvPr/>
        </p:nvGrpSpPr>
        <p:grpSpPr>
          <a:xfrm rot="-5400000">
            <a:off x="1947052" y="3930697"/>
            <a:ext cx="348351" cy="1842527"/>
            <a:chOff x="5650350" y="1819325"/>
            <a:chExt cx="98000" cy="518350"/>
          </a:xfrm>
        </p:grpSpPr>
        <p:sp>
          <p:nvSpPr>
            <p:cNvPr id="2405" name="Google Shape;2405;p17"/>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7"/>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7"/>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7"/>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7"/>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7"/>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17"/>
          <p:cNvGrpSpPr/>
          <p:nvPr/>
        </p:nvGrpSpPr>
        <p:grpSpPr>
          <a:xfrm>
            <a:off x="560675" y="1332875"/>
            <a:ext cx="159325" cy="148100"/>
            <a:chOff x="996550" y="1565775"/>
            <a:chExt cx="159325" cy="148100"/>
          </a:xfrm>
        </p:grpSpPr>
        <p:sp>
          <p:nvSpPr>
            <p:cNvPr id="2420" name="Google Shape;2420;p17"/>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17"/>
          <p:cNvGrpSpPr/>
          <p:nvPr/>
        </p:nvGrpSpPr>
        <p:grpSpPr>
          <a:xfrm>
            <a:off x="7902613" y="3525155"/>
            <a:ext cx="911869" cy="917806"/>
            <a:chOff x="4248675" y="1769950"/>
            <a:chExt cx="345575" cy="347825"/>
          </a:xfrm>
        </p:grpSpPr>
        <p:sp>
          <p:nvSpPr>
            <p:cNvPr id="2423" name="Google Shape;2423;p17"/>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7"/>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7"/>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7"/>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7"/>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7"/>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7"/>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7"/>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7"/>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7"/>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7"/>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7"/>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7"/>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9" name="Google Shape;2439;p17"/>
          <p:cNvGrpSpPr/>
          <p:nvPr/>
        </p:nvGrpSpPr>
        <p:grpSpPr>
          <a:xfrm rot="-2271083" flipH="1">
            <a:off x="7068767" y="-2214801"/>
            <a:ext cx="2854444" cy="5720313"/>
            <a:chOff x="238125" y="1457650"/>
            <a:chExt cx="1411500" cy="2828650"/>
          </a:xfrm>
        </p:grpSpPr>
        <p:sp>
          <p:nvSpPr>
            <p:cNvPr id="2440" name="Google Shape;2440;p17"/>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7"/>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7"/>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7"/>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7"/>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7"/>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7"/>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7"/>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7"/>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7"/>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7"/>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7"/>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7"/>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7"/>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7"/>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7"/>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7"/>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7"/>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7"/>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7"/>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7"/>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7"/>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7"/>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7"/>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7"/>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7"/>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7"/>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7"/>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7"/>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7"/>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7"/>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7"/>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7"/>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7"/>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7"/>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7"/>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7"/>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7"/>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7"/>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7"/>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7"/>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7"/>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7"/>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7"/>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7"/>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7"/>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7"/>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7"/>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7"/>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7"/>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17"/>
          <p:cNvGrpSpPr/>
          <p:nvPr/>
        </p:nvGrpSpPr>
        <p:grpSpPr>
          <a:xfrm rot="-6982043" flipH="1">
            <a:off x="-476181" y="-3042229"/>
            <a:ext cx="2854304" cy="5720033"/>
            <a:chOff x="238125" y="1457650"/>
            <a:chExt cx="1411500" cy="2828650"/>
          </a:xfrm>
        </p:grpSpPr>
        <p:sp>
          <p:nvSpPr>
            <p:cNvPr id="2491" name="Google Shape;2491;p17"/>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7"/>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7"/>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7"/>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7"/>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7"/>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7"/>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7"/>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7"/>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7"/>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7"/>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7"/>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7"/>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7"/>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7"/>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7"/>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7"/>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7"/>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7"/>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7"/>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7"/>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7"/>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7"/>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7"/>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7"/>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7"/>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7"/>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7"/>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7"/>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7"/>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7"/>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7"/>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7"/>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7"/>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7"/>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7"/>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7"/>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7"/>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7"/>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7"/>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7"/>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7"/>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7"/>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7"/>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7"/>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7"/>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7"/>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7"/>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7"/>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7"/>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1" name="Google Shape;2541;p17"/>
          <p:cNvGrpSpPr/>
          <p:nvPr/>
        </p:nvGrpSpPr>
        <p:grpSpPr>
          <a:xfrm>
            <a:off x="7908225" y="1381600"/>
            <a:ext cx="169050" cy="149625"/>
            <a:chOff x="2626350" y="1752000"/>
            <a:chExt cx="169050" cy="149625"/>
          </a:xfrm>
        </p:grpSpPr>
        <p:sp>
          <p:nvSpPr>
            <p:cNvPr id="2542" name="Google Shape;2542;p17"/>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7"/>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4" name="Google Shape;2544;p17"/>
          <p:cNvGrpSpPr/>
          <p:nvPr/>
        </p:nvGrpSpPr>
        <p:grpSpPr>
          <a:xfrm>
            <a:off x="7073950" y="738300"/>
            <a:ext cx="154850" cy="154125"/>
            <a:chOff x="1898575" y="1639050"/>
            <a:chExt cx="154850" cy="154125"/>
          </a:xfrm>
        </p:grpSpPr>
        <p:sp>
          <p:nvSpPr>
            <p:cNvPr id="2545" name="Google Shape;2545;p17"/>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7"/>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17"/>
          <p:cNvGrpSpPr/>
          <p:nvPr/>
        </p:nvGrpSpPr>
        <p:grpSpPr>
          <a:xfrm>
            <a:off x="1298975" y="321600"/>
            <a:ext cx="154850" cy="154125"/>
            <a:chOff x="1898575" y="1639050"/>
            <a:chExt cx="154850" cy="154125"/>
          </a:xfrm>
        </p:grpSpPr>
        <p:sp>
          <p:nvSpPr>
            <p:cNvPr id="2548" name="Google Shape;2548;p17"/>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7"/>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8347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550"/>
        <p:cNvGrpSpPr/>
        <p:nvPr/>
      </p:nvGrpSpPr>
      <p:grpSpPr>
        <a:xfrm>
          <a:off x="0" y="0"/>
          <a:ext cx="0" cy="0"/>
          <a:chOff x="0" y="0"/>
          <a:chExt cx="0" cy="0"/>
        </a:xfrm>
      </p:grpSpPr>
      <p:sp>
        <p:nvSpPr>
          <p:cNvPr id="2551" name="Google Shape;2551;p18"/>
          <p:cNvSpPr/>
          <p:nvPr/>
        </p:nvSpPr>
        <p:spPr>
          <a:xfrm flipH="1">
            <a:off x="-2233632" y="776101"/>
            <a:ext cx="13894594" cy="5941392"/>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53" name="Google Shape;2553;p18"/>
          <p:cNvSpPr txBox="1">
            <a:spLocks noGrp="1"/>
          </p:cNvSpPr>
          <p:nvPr>
            <p:ph type="title" idx="2"/>
          </p:nvPr>
        </p:nvSpPr>
        <p:spPr>
          <a:xfrm>
            <a:off x="1543141" y="3744014"/>
            <a:ext cx="23601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2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54" name="Google Shape;2554;p18"/>
          <p:cNvSpPr txBox="1">
            <a:spLocks noGrp="1"/>
          </p:cNvSpPr>
          <p:nvPr>
            <p:ph type="title" idx="3"/>
          </p:nvPr>
        </p:nvSpPr>
        <p:spPr>
          <a:xfrm>
            <a:off x="5240453" y="3744014"/>
            <a:ext cx="23604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200">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55" name="Google Shape;2555;p18"/>
          <p:cNvSpPr txBox="1">
            <a:spLocks noGrp="1"/>
          </p:cNvSpPr>
          <p:nvPr>
            <p:ph type="subTitle" idx="1"/>
          </p:nvPr>
        </p:nvSpPr>
        <p:spPr>
          <a:xfrm>
            <a:off x="5240459" y="2875893"/>
            <a:ext cx="23604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56" name="Google Shape;2556;p18"/>
          <p:cNvSpPr txBox="1">
            <a:spLocks noGrp="1"/>
          </p:cNvSpPr>
          <p:nvPr>
            <p:ph type="subTitle" idx="4"/>
          </p:nvPr>
        </p:nvSpPr>
        <p:spPr>
          <a:xfrm>
            <a:off x="1543300" y="2875893"/>
            <a:ext cx="2360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557" name="Google Shape;2557;p18"/>
          <p:cNvGrpSpPr/>
          <p:nvPr/>
        </p:nvGrpSpPr>
        <p:grpSpPr>
          <a:xfrm rot="-3378785">
            <a:off x="-489477" y="2440869"/>
            <a:ext cx="2854278" cy="5719982"/>
            <a:chOff x="238125" y="1457650"/>
            <a:chExt cx="1411500" cy="2828650"/>
          </a:xfrm>
        </p:grpSpPr>
        <p:sp>
          <p:nvSpPr>
            <p:cNvPr id="2558" name="Google Shape;2558;p18"/>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8"/>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8"/>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8"/>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8"/>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8"/>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8"/>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8"/>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8"/>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8"/>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8"/>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8"/>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8"/>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8"/>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8"/>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8"/>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8"/>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8"/>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8"/>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8"/>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8"/>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8"/>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8"/>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8"/>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8"/>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8"/>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8"/>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8"/>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8"/>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8"/>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8"/>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8"/>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8"/>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8"/>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8"/>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8"/>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8"/>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8"/>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8"/>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8"/>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8"/>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8"/>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8"/>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8"/>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8"/>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8"/>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8"/>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8"/>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18"/>
          <p:cNvGrpSpPr/>
          <p:nvPr/>
        </p:nvGrpSpPr>
        <p:grpSpPr>
          <a:xfrm>
            <a:off x="8250108" y="776097"/>
            <a:ext cx="348351" cy="1842527"/>
            <a:chOff x="5650350" y="1819325"/>
            <a:chExt cx="98000" cy="518350"/>
          </a:xfrm>
        </p:grpSpPr>
        <p:sp>
          <p:nvSpPr>
            <p:cNvPr id="2609" name="Google Shape;2609;p18"/>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8"/>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8"/>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8"/>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8"/>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8"/>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8"/>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8"/>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8"/>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8"/>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8"/>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8"/>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8"/>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8"/>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18"/>
          <p:cNvGrpSpPr/>
          <p:nvPr/>
        </p:nvGrpSpPr>
        <p:grpSpPr>
          <a:xfrm>
            <a:off x="331458" y="836097"/>
            <a:ext cx="348351" cy="1842527"/>
            <a:chOff x="5650350" y="1819325"/>
            <a:chExt cx="98000" cy="518350"/>
          </a:xfrm>
        </p:grpSpPr>
        <p:sp>
          <p:nvSpPr>
            <p:cNvPr id="2624" name="Google Shape;2624;p18"/>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8"/>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8"/>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8"/>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8"/>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8"/>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8"/>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8"/>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8"/>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8"/>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8"/>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8"/>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8"/>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8"/>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18"/>
          <p:cNvGrpSpPr/>
          <p:nvPr/>
        </p:nvGrpSpPr>
        <p:grpSpPr>
          <a:xfrm rot="3378785" flipH="1">
            <a:off x="6699198" y="2397319"/>
            <a:ext cx="2854278" cy="5719982"/>
            <a:chOff x="238125" y="1457650"/>
            <a:chExt cx="1411500" cy="2828650"/>
          </a:xfrm>
        </p:grpSpPr>
        <p:sp>
          <p:nvSpPr>
            <p:cNvPr id="2639" name="Google Shape;2639;p18"/>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8"/>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8"/>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8"/>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8"/>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8"/>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8"/>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8"/>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8"/>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8"/>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8"/>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8"/>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8"/>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8"/>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8"/>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8"/>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8"/>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8"/>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8"/>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8"/>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8"/>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8"/>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8"/>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8"/>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8"/>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8"/>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8"/>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8"/>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8"/>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8"/>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8"/>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8"/>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8"/>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8"/>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8"/>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8"/>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8"/>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8"/>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8"/>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8"/>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8"/>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8"/>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8"/>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8"/>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8"/>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8"/>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8"/>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8"/>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8"/>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8"/>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9" name="Google Shape;2689;p18"/>
          <p:cNvGrpSpPr/>
          <p:nvPr/>
        </p:nvGrpSpPr>
        <p:grpSpPr>
          <a:xfrm rot="10800000">
            <a:off x="-1001901" y="-678984"/>
            <a:ext cx="1721913" cy="1308989"/>
            <a:chOff x="2928875" y="3008450"/>
            <a:chExt cx="436325" cy="331675"/>
          </a:xfrm>
        </p:grpSpPr>
        <p:sp>
          <p:nvSpPr>
            <p:cNvPr id="2690" name="Google Shape;2690;p18"/>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8"/>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8"/>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8"/>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8"/>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8"/>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8"/>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8"/>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8"/>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8"/>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8"/>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8"/>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8"/>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8"/>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8"/>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8"/>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8"/>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8"/>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8"/>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8"/>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8"/>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8"/>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8"/>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8"/>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8"/>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8"/>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8"/>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8"/>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8"/>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8"/>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0" name="Google Shape;2720;p18"/>
          <p:cNvGrpSpPr/>
          <p:nvPr/>
        </p:nvGrpSpPr>
        <p:grpSpPr>
          <a:xfrm rot="10800000">
            <a:off x="8120499" y="-678984"/>
            <a:ext cx="1721913" cy="1308989"/>
            <a:chOff x="2928875" y="3008450"/>
            <a:chExt cx="436325" cy="331675"/>
          </a:xfrm>
        </p:grpSpPr>
        <p:sp>
          <p:nvSpPr>
            <p:cNvPr id="2721" name="Google Shape;2721;p18"/>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8"/>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8"/>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8"/>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8"/>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8"/>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8"/>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8"/>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8"/>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8"/>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8"/>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8"/>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8"/>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8"/>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8"/>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8"/>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8"/>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8"/>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8"/>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8"/>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8"/>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8"/>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8"/>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8"/>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8"/>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8"/>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8"/>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8"/>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8"/>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8"/>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77640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751"/>
        <p:cNvGrpSpPr/>
        <p:nvPr/>
      </p:nvGrpSpPr>
      <p:grpSpPr>
        <a:xfrm>
          <a:off x="0" y="0"/>
          <a:ext cx="0" cy="0"/>
          <a:chOff x="0" y="0"/>
          <a:chExt cx="0" cy="0"/>
        </a:xfrm>
      </p:grpSpPr>
      <p:sp>
        <p:nvSpPr>
          <p:cNvPr id="2752" name="Google Shape;2752;p19"/>
          <p:cNvSpPr/>
          <p:nvPr/>
        </p:nvSpPr>
        <p:spPr>
          <a:xfrm rot="10800000">
            <a:off x="0" y="-1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9"/>
          <p:cNvSpPr txBox="1">
            <a:spLocks noGrp="1"/>
          </p:cNvSpPr>
          <p:nvPr>
            <p:ph type="title"/>
          </p:nvPr>
        </p:nvSpPr>
        <p:spPr>
          <a:xfrm>
            <a:off x="726475" y="445025"/>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54" name="Google Shape;2754;p19"/>
          <p:cNvSpPr txBox="1">
            <a:spLocks noGrp="1"/>
          </p:cNvSpPr>
          <p:nvPr>
            <p:ph type="title" idx="2"/>
          </p:nvPr>
        </p:nvSpPr>
        <p:spPr>
          <a:xfrm>
            <a:off x="905150" y="2897000"/>
            <a:ext cx="224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5" name="Google Shape;2755;p19"/>
          <p:cNvSpPr txBox="1">
            <a:spLocks noGrp="1"/>
          </p:cNvSpPr>
          <p:nvPr>
            <p:ph type="subTitle" idx="1"/>
          </p:nvPr>
        </p:nvSpPr>
        <p:spPr>
          <a:xfrm>
            <a:off x="905150" y="3430479"/>
            <a:ext cx="22404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56" name="Google Shape;2756;p19"/>
          <p:cNvSpPr txBox="1">
            <a:spLocks noGrp="1"/>
          </p:cNvSpPr>
          <p:nvPr>
            <p:ph type="title" idx="3"/>
          </p:nvPr>
        </p:nvSpPr>
        <p:spPr>
          <a:xfrm>
            <a:off x="3451789" y="2897000"/>
            <a:ext cx="224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7" name="Google Shape;2757;p19"/>
          <p:cNvSpPr txBox="1">
            <a:spLocks noGrp="1"/>
          </p:cNvSpPr>
          <p:nvPr>
            <p:ph type="subTitle" idx="4"/>
          </p:nvPr>
        </p:nvSpPr>
        <p:spPr>
          <a:xfrm>
            <a:off x="3451791" y="3430479"/>
            <a:ext cx="22404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58" name="Google Shape;2758;p19"/>
          <p:cNvSpPr txBox="1">
            <a:spLocks noGrp="1"/>
          </p:cNvSpPr>
          <p:nvPr>
            <p:ph type="title" idx="5"/>
          </p:nvPr>
        </p:nvSpPr>
        <p:spPr>
          <a:xfrm>
            <a:off x="5998447" y="2897000"/>
            <a:ext cx="224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9" name="Google Shape;2759;p19"/>
          <p:cNvSpPr txBox="1">
            <a:spLocks noGrp="1"/>
          </p:cNvSpPr>
          <p:nvPr>
            <p:ph type="subTitle" idx="6"/>
          </p:nvPr>
        </p:nvSpPr>
        <p:spPr>
          <a:xfrm>
            <a:off x="5998450" y="3430479"/>
            <a:ext cx="22404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760" name="Google Shape;2760;p19"/>
          <p:cNvGrpSpPr/>
          <p:nvPr/>
        </p:nvGrpSpPr>
        <p:grpSpPr>
          <a:xfrm rot="4093967" flipH="1">
            <a:off x="6695635" y="2422965"/>
            <a:ext cx="2854315" cy="5720055"/>
            <a:chOff x="238125" y="1457650"/>
            <a:chExt cx="1411500" cy="2828650"/>
          </a:xfrm>
        </p:grpSpPr>
        <p:sp>
          <p:nvSpPr>
            <p:cNvPr id="2761" name="Google Shape;2761;p19"/>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9"/>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9"/>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9"/>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9"/>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9"/>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9"/>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9"/>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9"/>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9"/>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9"/>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9"/>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9"/>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9"/>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9"/>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9"/>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9"/>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9"/>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9"/>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9"/>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9"/>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9"/>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9"/>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9"/>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9"/>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9"/>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9"/>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9"/>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9"/>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9"/>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9"/>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9"/>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9"/>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9"/>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9"/>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9"/>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9"/>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9"/>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9"/>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9"/>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9"/>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9"/>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9"/>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9"/>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9"/>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9"/>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9"/>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9"/>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9"/>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9"/>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19"/>
          <p:cNvGrpSpPr/>
          <p:nvPr/>
        </p:nvGrpSpPr>
        <p:grpSpPr>
          <a:xfrm rot="-6982043" flipH="1">
            <a:off x="-476181" y="-3070804"/>
            <a:ext cx="2854304" cy="5720033"/>
            <a:chOff x="238125" y="1457650"/>
            <a:chExt cx="1411500" cy="2828650"/>
          </a:xfrm>
        </p:grpSpPr>
        <p:sp>
          <p:nvSpPr>
            <p:cNvPr id="2812" name="Google Shape;2812;p19"/>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9"/>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9"/>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9"/>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9"/>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9"/>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9"/>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9"/>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9"/>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9"/>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9"/>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9"/>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9"/>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9"/>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9"/>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9"/>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9"/>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9"/>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9"/>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9"/>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9"/>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9"/>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9"/>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9"/>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9"/>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9"/>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9"/>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9"/>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9"/>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9"/>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9"/>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9"/>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9"/>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9"/>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9"/>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9"/>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9"/>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9"/>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9"/>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9"/>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9"/>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9"/>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9"/>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9"/>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9"/>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9"/>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9"/>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9"/>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9"/>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9"/>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19"/>
          <p:cNvGrpSpPr/>
          <p:nvPr/>
        </p:nvGrpSpPr>
        <p:grpSpPr>
          <a:xfrm>
            <a:off x="-220965" y="4701817"/>
            <a:ext cx="733244" cy="557413"/>
            <a:chOff x="2928875" y="3008450"/>
            <a:chExt cx="436325" cy="331675"/>
          </a:xfrm>
        </p:grpSpPr>
        <p:sp>
          <p:nvSpPr>
            <p:cNvPr id="2863" name="Google Shape;2863;p19"/>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9"/>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9"/>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9"/>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9"/>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9"/>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9"/>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9"/>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9"/>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9"/>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9"/>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9"/>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9"/>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9"/>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9"/>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9"/>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9"/>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9"/>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9"/>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9"/>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9"/>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9"/>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9"/>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9"/>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9"/>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9"/>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9"/>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9"/>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9"/>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9"/>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19"/>
          <p:cNvGrpSpPr/>
          <p:nvPr/>
        </p:nvGrpSpPr>
        <p:grpSpPr>
          <a:xfrm>
            <a:off x="8343213" y="712930"/>
            <a:ext cx="911869" cy="917806"/>
            <a:chOff x="4248675" y="1769950"/>
            <a:chExt cx="345575" cy="347825"/>
          </a:xfrm>
        </p:grpSpPr>
        <p:sp>
          <p:nvSpPr>
            <p:cNvPr id="2894" name="Google Shape;2894;p19"/>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9"/>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9"/>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9"/>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9"/>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9"/>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9"/>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9"/>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9"/>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9"/>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9"/>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9"/>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9"/>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9"/>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9"/>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9"/>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19"/>
          <p:cNvGrpSpPr/>
          <p:nvPr/>
        </p:nvGrpSpPr>
        <p:grpSpPr>
          <a:xfrm rot="-5400000">
            <a:off x="1851164" y="3760522"/>
            <a:ext cx="348351" cy="1842527"/>
            <a:chOff x="5650350" y="1819325"/>
            <a:chExt cx="98000" cy="518350"/>
          </a:xfrm>
        </p:grpSpPr>
        <p:sp>
          <p:nvSpPr>
            <p:cNvPr id="2911" name="Google Shape;2911;p19"/>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9"/>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9"/>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9"/>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9"/>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9"/>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9"/>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9"/>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9"/>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9"/>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9"/>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9"/>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9"/>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9"/>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19"/>
          <p:cNvGrpSpPr/>
          <p:nvPr/>
        </p:nvGrpSpPr>
        <p:grpSpPr>
          <a:xfrm>
            <a:off x="8114100" y="183100"/>
            <a:ext cx="169050" cy="149625"/>
            <a:chOff x="2626350" y="1752000"/>
            <a:chExt cx="169050" cy="149625"/>
          </a:xfrm>
        </p:grpSpPr>
        <p:sp>
          <p:nvSpPr>
            <p:cNvPr id="2926" name="Google Shape;2926;p19"/>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9"/>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8" name="Google Shape;2928;p19"/>
          <p:cNvGrpSpPr/>
          <p:nvPr/>
        </p:nvGrpSpPr>
        <p:grpSpPr>
          <a:xfrm>
            <a:off x="5012025" y="4701825"/>
            <a:ext cx="154850" cy="154125"/>
            <a:chOff x="1898575" y="1639050"/>
            <a:chExt cx="154850" cy="154125"/>
          </a:xfrm>
        </p:grpSpPr>
        <p:sp>
          <p:nvSpPr>
            <p:cNvPr id="2929" name="Google Shape;2929;p19"/>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9"/>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19"/>
          <p:cNvGrpSpPr/>
          <p:nvPr/>
        </p:nvGrpSpPr>
        <p:grpSpPr>
          <a:xfrm>
            <a:off x="407525" y="3910000"/>
            <a:ext cx="159325" cy="148100"/>
            <a:chOff x="996550" y="1565775"/>
            <a:chExt cx="159325" cy="148100"/>
          </a:xfrm>
        </p:grpSpPr>
        <p:sp>
          <p:nvSpPr>
            <p:cNvPr id="2932" name="Google Shape;2932;p19"/>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9"/>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2076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934"/>
        <p:cNvGrpSpPr/>
        <p:nvPr/>
      </p:nvGrpSpPr>
      <p:grpSpPr>
        <a:xfrm>
          <a:off x="0" y="0"/>
          <a:ext cx="0" cy="0"/>
          <a:chOff x="0" y="0"/>
          <a:chExt cx="0" cy="0"/>
        </a:xfrm>
      </p:grpSpPr>
      <p:sp>
        <p:nvSpPr>
          <p:cNvPr id="2935" name="Google Shape;2935;p20"/>
          <p:cNvSpPr/>
          <p:nvPr/>
        </p:nvSpPr>
        <p:spPr>
          <a:xfrm>
            <a:off x="-1350300" y="1470317"/>
            <a:ext cx="11374993" cy="4863999"/>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37" name="Google Shape;2937;p20"/>
          <p:cNvSpPr txBox="1">
            <a:spLocks noGrp="1"/>
          </p:cNvSpPr>
          <p:nvPr>
            <p:ph type="title" idx="2"/>
          </p:nvPr>
        </p:nvSpPr>
        <p:spPr>
          <a:xfrm>
            <a:off x="2348625" y="16944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38" name="Google Shape;2938;p20"/>
          <p:cNvSpPr txBox="1">
            <a:spLocks noGrp="1"/>
          </p:cNvSpPr>
          <p:nvPr>
            <p:ph type="subTitle" idx="1"/>
          </p:nvPr>
        </p:nvSpPr>
        <p:spPr>
          <a:xfrm>
            <a:off x="2348625" y="2052375"/>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39" name="Google Shape;2939;p20"/>
          <p:cNvSpPr txBox="1">
            <a:spLocks noGrp="1"/>
          </p:cNvSpPr>
          <p:nvPr>
            <p:ph type="title" idx="3"/>
          </p:nvPr>
        </p:nvSpPr>
        <p:spPr>
          <a:xfrm>
            <a:off x="4817133" y="169445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40" name="Google Shape;2940;p20"/>
          <p:cNvSpPr txBox="1">
            <a:spLocks noGrp="1"/>
          </p:cNvSpPr>
          <p:nvPr>
            <p:ph type="subTitle" idx="4"/>
          </p:nvPr>
        </p:nvSpPr>
        <p:spPr>
          <a:xfrm>
            <a:off x="4817129" y="2052375"/>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41" name="Google Shape;2941;p20"/>
          <p:cNvSpPr txBox="1">
            <a:spLocks noGrp="1"/>
          </p:cNvSpPr>
          <p:nvPr>
            <p:ph type="title" idx="5"/>
          </p:nvPr>
        </p:nvSpPr>
        <p:spPr>
          <a:xfrm>
            <a:off x="2348625" y="32802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42" name="Google Shape;2942;p20"/>
          <p:cNvSpPr txBox="1">
            <a:spLocks noGrp="1"/>
          </p:cNvSpPr>
          <p:nvPr>
            <p:ph type="subTitle" idx="6"/>
          </p:nvPr>
        </p:nvSpPr>
        <p:spPr>
          <a:xfrm>
            <a:off x="2348625" y="3638175"/>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43" name="Google Shape;2943;p20"/>
          <p:cNvSpPr txBox="1">
            <a:spLocks noGrp="1"/>
          </p:cNvSpPr>
          <p:nvPr>
            <p:ph type="title" idx="7"/>
          </p:nvPr>
        </p:nvSpPr>
        <p:spPr>
          <a:xfrm>
            <a:off x="4817133" y="328025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44" name="Google Shape;2944;p20"/>
          <p:cNvSpPr txBox="1">
            <a:spLocks noGrp="1"/>
          </p:cNvSpPr>
          <p:nvPr>
            <p:ph type="subTitle" idx="8"/>
          </p:nvPr>
        </p:nvSpPr>
        <p:spPr>
          <a:xfrm>
            <a:off x="4817129" y="3638175"/>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945" name="Google Shape;2945;p20"/>
          <p:cNvGrpSpPr/>
          <p:nvPr/>
        </p:nvGrpSpPr>
        <p:grpSpPr>
          <a:xfrm rot="10800000">
            <a:off x="8210231" y="-509196"/>
            <a:ext cx="1912936" cy="1454196"/>
            <a:chOff x="2928875" y="3008450"/>
            <a:chExt cx="436325" cy="331675"/>
          </a:xfrm>
        </p:grpSpPr>
        <p:sp>
          <p:nvSpPr>
            <p:cNvPr id="2946" name="Google Shape;2946;p20"/>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0"/>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0"/>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0"/>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0"/>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0"/>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0"/>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0"/>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0"/>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0"/>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0"/>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0"/>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0"/>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0"/>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0"/>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0"/>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0"/>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0"/>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0"/>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0"/>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0"/>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0"/>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0"/>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0"/>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0"/>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0"/>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0"/>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0"/>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0"/>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0"/>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2976;p20"/>
          <p:cNvGrpSpPr/>
          <p:nvPr/>
        </p:nvGrpSpPr>
        <p:grpSpPr>
          <a:xfrm>
            <a:off x="8460738" y="4435617"/>
            <a:ext cx="911869" cy="917806"/>
            <a:chOff x="4248675" y="1769950"/>
            <a:chExt cx="345575" cy="347825"/>
          </a:xfrm>
        </p:grpSpPr>
        <p:sp>
          <p:nvSpPr>
            <p:cNvPr id="2977" name="Google Shape;2977;p20"/>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0"/>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0"/>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0"/>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0"/>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0"/>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0"/>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0"/>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0"/>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0"/>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0"/>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0"/>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0"/>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0"/>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0"/>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0"/>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3" name="Google Shape;2993;p20"/>
          <p:cNvGrpSpPr/>
          <p:nvPr/>
        </p:nvGrpSpPr>
        <p:grpSpPr>
          <a:xfrm>
            <a:off x="318475" y="1805025"/>
            <a:ext cx="154850" cy="154125"/>
            <a:chOff x="1898575" y="1639050"/>
            <a:chExt cx="154850" cy="154125"/>
          </a:xfrm>
        </p:grpSpPr>
        <p:sp>
          <p:nvSpPr>
            <p:cNvPr id="2994" name="Google Shape;2994;p20"/>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0"/>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20"/>
          <p:cNvGrpSpPr/>
          <p:nvPr/>
        </p:nvGrpSpPr>
        <p:grpSpPr>
          <a:xfrm>
            <a:off x="8613400" y="3896825"/>
            <a:ext cx="159325" cy="148100"/>
            <a:chOff x="996550" y="1565775"/>
            <a:chExt cx="159325" cy="148100"/>
          </a:xfrm>
        </p:grpSpPr>
        <p:sp>
          <p:nvSpPr>
            <p:cNvPr id="2997" name="Google Shape;2997;p20"/>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0"/>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20"/>
          <p:cNvGrpSpPr/>
          <p:nvPr/>
        </p:nvGrpSpPr>
        <p:grpSpPr>
          <a:xfrm>
            <a:off x="8339475" y="1219200"/>
            <a:ext cx="169050" cy="149625"/>
            <a:chOff x="2626350" y="1752000"/>
            <a:chExt cx="169050" cy="149625"/>
          </a:xfrm>
        </p:grpSpPr>
        <p:sp>
          <p:nvSpPr>
            <p:cNvPr id="3000" name="Google Shape;3000;p20"/>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0"/>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2" name="Google Shape;3002;p20"/>
          <p:cNvGrpSpPr/>
          <p:nvPr/>
        </p:nvGrpSpPr>
        <p:grpSpPr>
          <a:xfrm>
            <a:off x="4388450" y="4663075"/>
            <a:ext cx="159325" cy="148100"/>
            <a:chOff x="996550" y="1565775"/>
            <a:chExt cx="159325" cy="148100"/>
          </a:xfrm>
        </p:grpSpPr>
        <p:sp>
          <p:nvSpPr>
            <p:cNvPr id="3003" name="Google Shape;3003;p20"/>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0"/>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20"/>
          <p:cNvGrpSpPr/>
          <p:nvPr/>
        </p:nvGrpSpPr>
        <p:grpSpPr>
          <a:xfrm rot="-3378785">
            <a:off x="-487183" y="2397319"/>
            <a:ext cx="2854278" cy="5719982"/>
            <a:chOff x="238125" y="1457650"/>
            <a:chExt cx="1411500" cy="2828650"/>
          </a:xfrm>
        </p:grpSpPr>
        <p:sp>
          <p:nvSpPr>
            <p:cNvPr id="3006" name="Google Shape;3006;p20"/>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0"/>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0"/>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0"/>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0"/>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0"/>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0"/>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0"/>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0"/>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0"/>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0"/>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0"/>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0"/>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0"/>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0"/>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0"/>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0"/>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0"/>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0"/>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0"/>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0"/>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0"/>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0"/>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0"/>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0"/>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0"/>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0"/>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0"/>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0"/>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0"/>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0"/>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0"/>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0"/>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0"/>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0"/>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0"/>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0"/>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0"/>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0"/>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0"/>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0"/>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0"/>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0"/>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0"/>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0"/>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0"/>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0"/>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0"/>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0"/>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0"/>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20"/>
          <p:cNvGrpSpPr/>
          <p:nvPr/>
        </p:nvGrpSpPr>
        <p:grpSpPr>
          <a:xfrm rot="-5400000">
            <a:off x="1437564" y="-585153"/>
            <a:ext cx="348351" cy="1842527"/>
            <a:chOff x="5650350" y="1819325"/>
            <a:chExt cx="98000" cy="518350"/>
          </a:xfrm>
        </p:grpSpPr>
        <p:sp>
          <p:nvSpPr>
            <p:cNvPr id="3057" name="Google Shape;3057;p20"/>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0"/>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0"/>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0"/>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0"/>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0"/>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0"/>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0"/>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0"/>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0"/>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0"/>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0"/>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0"/>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0"/>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5548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071"/>
        <p:cNvGrpSpPr/>
        <p:nvPr/>
      </p:nvGrpSpPr>
      <p:grpSpPr>
        <a:xfrm>
          <a:off x="0" y="0"/>
          <a:ext cx="0" cy="0"/>
          <a:chOff x="0" y="0"/>
          <a:chExt cx="0" cy="0"/>
        </a:xfrm>
      </p:grpSpPr>
      <p:sp>
        <p:nvSpPr>
          <p:cNvPr id="3072" name="Google Shape;307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073" name="Google Shape;3073;p21"/>
          <p:cNvSpPr txBox="1">
            <a:spLocks noGrp="1"/>
          </p:cNvSpPr>
          <p:nvPr>
            <p:ph type="title" idx="2"/>
          </p:nvPr>
        </p:nvSpPr>
        <p:spPr>
          <a:xfrm>
            <a:off x="1101175" y="1835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74" name="Google Shape;3074;p21"/>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75" name="Google Shape;3075;p21"/>
          <p:cNvSpPr txBox="1">
            <a:spLocks noGrp="1"/>
          </p:cNvSpPr>
          <p:nvPr>
            <p:ph type="title" idx="3"/>
          </p:nvPr>
        </p:nvSpPr>
        <p:spPr>
          <a:xfrm>
            <a:off x="3578948" y="1835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76" name="Google Shape;3076;p21"/>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77" name="Google Shape;3077;p21"/>
          <p:cNvSpPr txBox="1">
            <a:spLocks noGrp="1"/>
          </p:cNvSpPr>
          <p:nvPr>
            <p:ph type="title" idx="5"/>
          </p:nvPr>
        </p:nvSpPr>
        <p:spPr>
          <a:xfrm>
            <a:off x="1101175" y="35734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78" name="Google Shape;3078;p21"/>
          <p:cNvSpPr txBox="1">
            <a:spLocks noGrp="1"/>
          </p:cNvSpPr>
          <p:nvPr>
            <p:ph type="subTitle" idx="6"/>
          </p:nvPr>
        </p:nvSpPr>
        <p:spPr>
          <a:xfrm>
            <a:off x="1101175" y="40075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79" name="Google Shape;3079;p21"/>
          <p:cNvSpPr txBox="1">
            <a:spLocks noGrp="1"/>
          </p:cNvSpPr>
          <p:nvPr>
            <p:ph type="title" idx="7"/>
          </p:nvPr>
        </p:nvSpPr>
        <p:spPr>
          <a:xfrm>
            <a:off x="3578948" y="35734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0" name="Google Shape;3080;p21"/>
          <p:cNvSpPr txBox="1">
            <a:spLocks noGrp="1"/>
          </p:cNvSpPr>
          <p:nvPr>
            <p:ph type="subTitle" idx="8"/>
          </p:nvPr>
        </p:nvSpPr>
        <p:spPr>
          <a:xfrm>
            <a:off x="3578948" y="40075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81" name="Google Shape;3081;p21"/>
          <p:cNvSpPr txBox="1">
            <a:spLocks noGrp="1"/>
          </p:cNvSpPr>
          <p:nvPr>
            <p:ph type="title" idx="9"/>
          </p:nvPr>
        </p:nvSpPr>
        <p:spPr>
          <a:xfrm>
            <a:off x="6056727" y="1835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2" name="Google Shape;3082;p21"/>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83" name="Google Shape;3083;p21"/>
          <p:cNvSpPr txBox="1">
            <a:spLocks noGrp="1"/>
          </p:cNvSpPr>
          <p:nvPr>
            <p:ph type="title" idx="14"/>
          </p:nvPr>
        </p:nvSpPr>
        <p:spPr>
          <a:xfrm>
            <a:off x="6056727" y="35734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4" name="Google Shape;3084;p21"/>
          <p:cNvSpPr txBox="1">
            <a:spLocks noGrp="1"/>
          </p:cNvSpPr>
          <p:nvPr>
            <p:ph type="subTitle" idx="15"/>
          </p:nvPr>
        </p:nvSpPr>
        <p:spPr>
          <a:xfrm>
            <a:off x="6056727" y="40075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085" name="Google Shape;3085;p21"/>
          <p:cNvGrpSpPr/>
          <p:nvPr/>
        </p:nvGrpSpPr>
        <p:grpSpPr>
          <a:xfrm>
            <a:off x="7274167" y="4727724"/>
            <a:ext cx="2072413" cy="1575390"/>
            <a:chOff x="2928875" y="3008450"/>
            <a:chExt cx="436325" cy="331675"/>
          </a:xfrm>
        </p:grpSpPr>
        <p:sp>
          <p:nvSpPr>
            <p:cNvPr id="3086" name="Google Shape;3086;p21"/>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1"/>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1"/>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1"/>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1"/>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1"/>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1"/>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1"/>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1"/>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1"/>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1"/>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1"/>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1"/>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1"/>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1"/>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1"/>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1"/>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1"/>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1"/>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1"/>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1"/>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1"/>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1"/>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1"/>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1"/>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1"/>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1"/>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1"/>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1"/>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1"/>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21"/>
          <p:cNvGrpSpPr/>
          <p:nvPr/>
        </p:nvGrpSpPr>
        <p:grpSpPr>
          <a:xfrm rot="6982043">
            <a:off x="6565601" y="-3042229"/>
            <a:ext cx="2854304" cy="5720033"/>
            <a:chOff x="238125" y="1457650"/>
            <a:chExt cx="1411500" cy="2828650"/>
          </a:xfrm>
        </p:grpSpPr>
        <p:sp>
          <p:nvSpPr>
            <p:cNvPr id="3117" name="Google Shape;3117;p21"/>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1"/>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1"/>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1"/>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1"/>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1"/>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1"/>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1"/>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1"/>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1"/>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1"/>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1"/>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1"/>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1"/>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1"/>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1"/>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1"/>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1"/>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1"/>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1"/>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1"/>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1"/>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1"/>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1"/>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1"/>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1"/>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1"/>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1"/>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1"/>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1"/>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1"/>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1"/>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1"/>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1"/>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1"/>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1"/>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1"/>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1"/>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1"/>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1"/>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1"/>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1"/>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1"/>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1"/>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1"/>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1"/>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1"/>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1"/>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1"/>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1"/>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21"/>
          <p:cNvGrpSpPr/>
          <p:nvPr/>
        </p:nvGrpSpPr>
        <p:grpSpPr>
          <a:xfrm>
            <a:off x="8752113" y="2185230"/>
            <a:ext cx="911869" cy="917806"/>
            <a:chOff x="4248675" y="1769950"/>
            <a:chExt cx="345575" cy="347825"/>
          </a:xfrm>
        </p:grpSpPr>
        <p:sp>
          <p:nvSpPr>
            <p:cNvPr id="3168" name="Google Shape;3168;p21"/>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1"/>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1"/>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1"/>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1"/>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1"/>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1"/>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1"/>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1"/>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1"/>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1"/>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1"/>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1"/>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1"/>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1"/>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1"/>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21"/>
          <p:cNvGrpSpPr/>
          <p:nvPr/>
        </p:nvGrpSpPr>
        <p:grpSpPr>
          <a:xfrm rot="-5400000">
            <a:off x="881227" y="-623078"/>
            <a:ext cx="348351" cy="1842527"/>
            <a:chOff x="5650350" y="1819325"/>
            <a:chExt cx="98000" cy="518350"/>
          </a:xfrm>
        </p:grpSpPr>
        <p:sp>
          <p:nvSpPr>
            <p:cNvPr id="3185" name="Google Shape;3185;p21"/>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1"/>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1"/>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1"/>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1"/>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1"/>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1"/>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1"/>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1"/>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1"/>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1"/>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1"/>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1"/>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1"/>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21"/>
          <p:cNvGrpSpPr/>
          <p:nvPr/>
        </p:nvGrpSpPr>
        <p:grpSpPr>
          <a:xfrm>
            <a:off x="8583075" y="3460550"/>
            <a:ext cx="169050" cy="149625"/>
            <a:chOff x="2626350" y="1752000"/>
            <a:chExt cx="169050" cy="149625"/>
          </a:xfrm>
        </p:grpSpPr>
        <p:sp>
          <p:nvSpPr>
            <p:cNvPr id="3200" name="Google Shape;3200;p21"/>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1"/>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21"/>
          <p:cNvGrpSpPr/>
          <p:nvPr/>
        </p:nvGrpSpPr>
        <p:grpSpPr>
          <a:xfrm>
            <a:off x="642563" y="3760238"/>
            <a:ext cx="154850" cy="154125"/>
            <a:chOff x="1898575" y="1639050"/>
            <a:chExt cx="154850" cy="154125"/>
          </a:xfrm>
        </p:grpSpPr>
        <p:sp>
          <p:nvSpPr>
            <p:cNvPr id="3203" name="Google Shape;3203;p21"/>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1"/>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21"/>
          <p:cNvGrpSpPr/>
          <p:nvPr/>
        </p:nvGrpSpPr>
        <p:grpSpPr>
          <a:xfrm>
            <a:off x="450075" y="1953375"/>
            <a:ext cx="159325" cy="148100"/>
            <a:chOff x="996550" y="1565775"/>
            <a:chExt cx="159325" cy="148100"/>
          </a:xfrm>
        </p:grpSpPr>
        <p:sp>
          <p:nvSpPr>
            <p:cNvPr id="3206" name="Google Shape;3206;p21"/>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1"/>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21"/>
          <p:cNvGrpSpPr/>
          <p:nvPr/>
        </p:nvGrpSpPr>
        <p:grpSpPr>
          <a:xfrm rot="-4093967">
            <a:off x="-487150" y="2702190"/>
            <a:ext cx="2854315" cy="5720055"/>
            <a:chOff x="238125" y="1457650"/>
            <a:chExt cx="1411500" cy="2828650"/>
          </a:xfrm>
        </p:grpSpPr>
        <p:sp>
          <p:nvSpPr>
            <p:cNvPr id="3209" name="Google Shape;3209;p21"/>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1"/>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1"/>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1"/>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1"/>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1"/>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1"/>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1"/>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1"/>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1"/>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1"/>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1"/>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1"/>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1"/>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1"/>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1"/>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1"/>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1"/>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1"/>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1"/>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1"/>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1"/>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1"/>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1"/>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1"/>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1"/>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1"/>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1"/>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1"/>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1"/>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1"/>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1"/>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1"/>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1"/>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1"/>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1"/>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1"/>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1"/>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1"/>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1"/>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1"/>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1"/>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1"/>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1"/>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1"/>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1"/>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1"/>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1"/>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1"/>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1"/>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79182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259"/>
        <p:cNvGrpSpPr/>
        <p:nvPr/>
      </p:nvGrpSpPr>
      <p:grpSpPr>
        <a:xfrm>
          <a:off x="0" y="0"/>
          <a:ext cx="0" cy="0"/>
          <a:chOff x="0" y="0"/>
          <a:chExt cx="0" cy="0"/>
        </a:xfrm>
      </p:grpSpPr>
      <p:sp>
        <p:nvSpPr>
          <p:cNvPr id="3260" name="Google Shape;3260;p22"/>
          <p:cNvSpPr/>
          <p:nvPr/>
        </p:nvSpPr>
        <p:spPr>
          <a:xfrm rot="-5400000" flipH="1">
            <a:off x="2617000" y="34414"/>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2"/>
          <p:cNvSpPr/>
          <p:nvPr/>
        </p:nvSpPr>
        <p:spPr>
          <a:xfrm rot="5400000">
            <a:off x="-2617000" y="-53356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2"/>
          <p:cNvSpPr txBox="1">
            <a:spLocks noGrp="1"/>
          </p:cNvSpPr>
          <p:nvPr>
            <p:ph type="title" hasCustomPrompt="1"/>
          </p:nvPr>
        </p:nvSpPr>
        <p:spPr>
          <a:xfrm>
            <a:off x="2223600" y="982975"/>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63" name="Google Shape;3263;p22"/>
          <p:cNvSpPr txBox="1">
            <a:spLocks noGrp="1"/>
          </p:cNvSpPr>
          <p:nvPr>
            <p:ph type="subTitle" idx="1"/>
          </p:nvPr>
        </p:nvSpPr>
        <p:spPr>
          <a:xfrm>
            <a:off x="2223600" y="1566375"/>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264" name="Google Shape;3264;p22"/>
          <p:cNvSpPr txBox="1">
            <a:spLocks noGrp="1"/>
          </p:cNvSpPr>
          <p:nvPr>
            <p:ph type="title" idx="2" hasCustomPrompt="1"/>
          </p:nvPr>
        </p:nvSpPr>
        <p:spPr>
          <a:xfrm>
            <a:off x="2223600" y="2190861"/>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65" name="Google Shape;3265;p22"/>
          <p:cNvSpPr txBox="1">
            <a:spLocks noGrp="1"/>
          </p:cNvSpPr>
          <p:nvPr>
            <p:ph type="subTitle" idx="3"/>
          </p:nvPr>
        </p:nvSpPr>
        <p:spPr>
          <a:xfrm>
            <a:off x="2223600" y="2772249"/>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266" name="Google Shape;3266;p22"/>
          <p:cNvSpPr txBox="1">
            <a:spLocks noGrp="1"/>
          </p:cNvSpPr>
          <p:nvPr>
            <p:ph type="title" idx="4" hasCustomPrompt="1"/>
          </p:nvPr>
        </p:nvSpPr>
        <p:spPr>
          <a:xfrm>
            <a:off x="2223600" y="3349788"/>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67" name="Google Shape;3267;p22"/>
          <p:cNvSpPr txBox="1">
            <a:spLocks noGrp="1"/>
          </p:cNvSpPr>
          <p:nvPr>
            <p:ph type="subTitle" idx="5"/>
          </p:nvPr>
        </p:nvSpPr>
        <p:spPr>
          <a:xfrm>
            <a:off x="2223600" y="3929301"/>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3268" name="Google Shape;3268;p22"/>
          <p:cNvGrpSpPr/>
          <p:nvPr/>
        </p:nvGrpSpPr>
        <p:grpSpPr>
          <a:xfrm>
            <a:off x="571110" y="4638692"/>
            <a:ext cx="733244" cy="557413"/>
            <a:chOff x="2928875" y="3008450"/>
            <a:chExt cx="436325" cy="331675"/>
          </a:xfrm>
        </p:grpSpPr>
        <p:sp>
          <p:nvSpPr>
            <p:cNvPr id="3269" name="Google Shape;3269;p22"/>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2"/>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2"/>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2"/>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2"/>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2"/>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2"/>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2"/>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2"/>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2"/>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2"/>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2"/>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2"/>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2"/>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2"/>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2"/>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2"/>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2"/>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2"/>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2"/>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2"/>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2"/>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2"/>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2"/>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2"/>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2"/>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2"/>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2"/>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2"/>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2"/>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9" name="Google Shape;3299;p22"/>
          <p:cNvGrpSpPr/>
          <p:nvPr/>
        </p:nvGrpSpPr>
        <p:grpSpPr>
          <a:xfrm>
            <a:off x="719988" y="3105455"/>
            <a:ext cx="911869" cy="917806"/>
            <a:chOff x="4248675" y="1769950"/>
            <a:chExt cx="345575" cy="347825"/>
          </a:xfrm>
        </p:grpSpPr>
        <p:sp>
          <p:nvSpPr>
            <p:cNvPr id="3300" name="Google Shape;3300;p22"/>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2"/>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2"/>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2"/>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2"/>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2"/>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2"/>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2"/>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2"/>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2"/>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2"/>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2"/>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2"/>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2"/>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2"/>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2"/>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22"/>
          <p:cNvGrpSpPr/>
          <p:nvPr/>
        </p:nvGrpSpPr>
        <p:grpSpPr>
          <a:xfrm rot="-5400000">
            <a:off x="4409364" y="-367303"/>
            <a:ext cx="348351" cy="1842527"/>
            <a:chOff x="5650350" y="1819325"/>
            <a:chExt cx="98000" cy="518350"/>
          </a:xfrm>
        </p:grpSpPr>
        <p:sp>
          <p:nvSpPr>
            <p:cNvPr id="3317" name="Google Shape;3317;p22"/>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2"/>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2"/>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2"/>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2"/>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2"/>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2"/>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2"/>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2"/>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2"/>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2"/>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2"/>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2"/>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2"/>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22"/>
          <p:cNvGrpSpPr/>
          <p:nvPr/>
        </p:nvGrpSpPr>
        <p:grpSpPr>
          <a:xfrm>
            <a:off x="2244925" y="1226025"/>
            <a:ext cx="169050" cy="149625"/>
            <a:chOff x="2626350" y="1752000"/>
            <a:chExt cx="169050" cy="149625"/>
          </a:xfrm>
        </p:grpSpPr>
        <p:sp>
          <p:nvSpPr>
            <p:cNvPr id="3332" name="Google Shape;3332;p22"/>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2"/>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22"/>
          <p:cNvGrpSpPr/>
          <p:nvPr/>
        </p:nvGrpSpPr>
        <p:grpSpPr>
          <a:xfrm>
            <a:off x="2413975" y="4436438"/>
            <a:ext cx="154850" cy="154125"/>
            <a:chOff x="1898575" y="1639050"/>
            <a:chExt cx="154850" cy="154125"/>
          </a:xfrm>
        </p:grpSpPr>
        <p:sp>
          <p:nvSpPr>
            <p:cNvPr id="3335" name="Google Shape;3335;p22"/>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2"/>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7" name="Google Shape;3337;p22"/>
          <p:cNvGrpSpPr/>
          <p:nvPr/>
        </p:nvGrpSpPr>
        <p:grpSpPr>
          <a:xfrm>
            <a:off x="7738825" y="1915375"/>
            <a:ext cx="159325" cy="148100"/>
            <a:chOff x="996550" y="1565775"/>
            <a:chExt cx="159325" cy="148100"/>
          </a:xfrm>
        </p:grpSpPr>
        <p:sp>
          <p:nvSpPr>
            <p:cNvPr id="3338" name="Google Shape;3338;p22"/>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2"/>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22"/>
          <p:cNvGrpSpPr/>
          <p:nvPr/>
        </p:nvGrpSpPr>
        <p:grpSpPr>
          <a:xfrm>
            <a:off x="7104475" y="1375650"/>
            <a:ext cx="169050" cy="149625"/>
            <a:chOff x="2626350" y="1752000"/>
            <a:chExt cx="169050" cy="149625"/>
          </a:xfrm>
        </p:grpSpPr>
        <p:sp>
          <p:nvSpPr>
            <p:cNvPr id="3341" name="Google Shape;3341;p22"/>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2"/>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22"/>
          <p:cNvGrpSpPr/>
          <p:nvPr/>
        </p:nvGrpSpPr>
        <p:grpSpPr>
          <a:xfrm>
            <a:off x="1357400" y="2494688"/>
            <a:ext cx="154850" cy="154125"/>
            <a:chOff x="1898575" y="1639050"/>
            <a:chExt cx="154850" cy="154125"/>
          </a:xfrm>
        </p:grpSpPr>
        <p:sp>
          <p:nvSpPr>
            <p:cNvPr id="3344" name="Google Shape;3344;p22"/>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2"/>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22"/>
          <p:cNvGrpSpPr/>
          <p:nvPr/>
        </p:nvGrpSpPr>
        <p:grpSpPr>
          <a:xfrm>
            <a:off x="7579500" y="4365400"/>
            <a:ext cx="159325" cy="148100"/>
            <a:chOff x="996550" y="1565775"/>
            <a:chExt cx="159325" cy="148100"/>
          </a:xfrm>
        </p:grpSpPr>
        <p:sp>
          <p:nvSpPr>
            <p:cNvPr id="3347" name="Google Shape;3347;p22"/>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2"/>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22"/>
          <p:cNvGrpSpPr/>
          <p:nvPr/>
        </p:nvGrpSpPr>
        <p:grpSpPr>
          <a:xfrm rot="-2700000" flipH="1">
            <a:off x="7755734" y="-2114875"/>
            <a:ext cx="2854313" cy="5720051"/>
            <a:chOff x="238125" y="1457650"/>
            <a:chExt cx="1411500" cy="2828650"/>
          </a:xfrm>
        </p:grpSpPr>
        <p:sp>
          <p:nvSpPr>
            <p:cNvPr id="3350" name="Google Shape;3350;p22"/>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2"/>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2"/>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2"/>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2"/>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2"/>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2"/>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2"/>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2"/>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2"/>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2"/>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2"/>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2"/>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2"/>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2"/>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2"/>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2"/>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2"/>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2"/>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2"/>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2"/>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2"/>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2"/>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2"/>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2"/>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2"/>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2"/>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2"/>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2"/>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2"/>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2"/>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2"/>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2"/>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2"/>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2"/>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2"/>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2"/>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2"/>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2"/>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2"/>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2"/>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2"/>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2"/>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2"/>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2"/>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2"/>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2"/>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2"/>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2"/>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2"/>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22"/>
          <p:cNvGrpSpPr/>
          <p:nvPr/>
        </p:nvGrpSpPr>
        <p:grpSpPr>
          <a:xfrm rot="2700000">
            <a:off x="-1466041" y="-1915025"/>
            <a:ext cx="2854313" cy="5720051"/>
            <a:chOff x="238125" y="1457650"/>
            <a:chExt cx="1411500" cy="2828650"/>
          </a:xfrm>
        </p:grpSpPr>
        <p:sp>
          <p:nvSpPr>
            <p:cNvPr id="3401" name="Google Shape;3401;p22"/>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2"/>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2"/>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2"/>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2"/>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2"/>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2"/>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2"/>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2"/>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2"/>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2"/>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2"/>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2"/>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2"/>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2"/>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2"/>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2"/>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2"/>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2"/>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2"/>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2"/>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2"/>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2"/>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2"/>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2"/>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2"/>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2"/>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2"/>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2"/>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2"/>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2"/>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2"/>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2"/>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2"/>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2"/>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2"/>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2"/>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2"/>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2"/>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2"/>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2"/>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2"/>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2"/>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2"/>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2"/>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2"/>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2"/>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2"/>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2"/>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2"/>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1" name="Google Shape;3451;p22"/>
          <p:cNvGrpSpPr/>
          <p:nvPr/>
        </p:nvGrpSpPr>
        <p:grpSpPr>
          <a:xfrm>
            <a:off x="7810110" y="4638692"/>
            <a:ext cx="733244" cy="557413"/>
            <a:chOff x="2928875" y="3008450"/>
            <a:chExt cx="436325" cy="331675"/>
          </a:xfrm>
        </p:grpSpPr>
        <p:sp>
          <p:nvSpPr>
            <p:cNvPr id="3452" name="Google Shape;3452;p22"/>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2"/>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2"/>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2"/>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2"/>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2"/>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2"/>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2"/>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2"/>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2"/>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2"/>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2"/>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2"/>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2"/>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2"/>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2"/>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2"/>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2"/>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2"/>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2"/>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2"/>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2"/>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2"/>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2"/>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2"/>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2"/>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2"/>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2"/>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2"/>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2"/>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2599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482"/>
        <p:cNvGrpSpPr/>
        <p:nvPr/>
      </p:nvGrpSpPr>
      <p:grpSpPr>
        <a:xfrm>
          <a:off x="0" y="0"/>
          <a:ext cx="0" cy="0"/>
          <a:chOff x="0" y="0"/>
          <a:chExt cx="0" cy="0"/>
        </a:xfrm>
      </p:grpSpPr>
      <p:sp>
        <p:nvSpPr>
          <p:cNvPr id="3483" name="Google Shape;3483;p23"/>
          <p:cNvSpPr/>
          <p:nvPr/>
        </p:nvSpPr>
        <p:spPr>
          <a:xfrm rot="10800000">
            <a:off x="-2195357" y="-797899"/>
            <a:ext cx="13894594" cy="5941392"/>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3"/>
          <p:cNvSpPr txBox="1">
            <a:spLocks noGrp="1"/>
          </p:cNvSpPr>
          <p:nvPr>
            <p:ph type="title" hasCustomPrompt="1"/>
          </p:nvPr>
        </p:nvSpPr>
        <p:spPr>
          <a:xfrm>
            <a:off x="1364125" y="3412225"/>
            <a:ext cx="21162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2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85" name="Google Shape;3485;p23"/>
          <p:cNvSpPr txBox="1">
            <a:spLocks noGrp="1"/>
          </p:cNvSpPr>
          <p:nvPr>
            <p:ph type="subTitle" idx="1"/>
          </p:nvPr>
        </p:nvSpPr>
        <p:spPr>
          <a:xfrm>
            <a:off x="1364125" y="3893625"/>
            <a:ext cx="21162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486" name="Google Shape;3486;p23"/>
          <p:cNvSpPr txBox="1">
            <a:spLocks noGrp="1"/>
          </p:cNvSpPr>
          <p:nvPr>
            <p:ph type="title" idx="2" hasCustomPrompt="1"/>
          </p:nvPr>
        </p:nvSpPr>
        <p:spPr>
          <a:xfrm>
            <a:off x="3560900" y="3412225"/>
            <a:ext cx="21162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2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87" name="Google Shape;3487;p23"/>
          <p:cNvSpPr txBox="1">
            <a:spLocks noGrp="1"/>
          </p:cNvSpPr>
          <p:nvPr>
            <p:ph type="subTitle" idx="3"/>
          </p:nvPr>
        </p:nvSpPr>
        <p:spPr>
          <a:xfrm>
            <a:off x="3560900" y="3893625"/>
            <a:ext cx="21162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488" name="Google Shape;3488;p23"/>
          <p:cNvSpPr txBox="1">
            <a:spLocks noGrp="1"/>
          </p:cNvSpPr>
          <p:nvPr>
            <p:ph type="title" idx="4" hasCustomPrompt="1"/>
          </p:nvPr>
        </p:nvSpPr>
        <p:spPr>
          <a:xfrm>
            <a:off x="5757675" y="3412225"/>
            <a:ext cx="21162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2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89" name="Google Shape;3489;p23"/>
          <p:cNvSpPr txBox="1">
            <a:spLocks noGrp="1"/>
          </p:cNvSpPr>
          <p:nvPr>
            <p:ph type="subTitle" idx="5"/>
          </p:nvPr>
        </p:nvSpPr>
        <p:spPr>
          <a:xfrm>
            <a:off x="5757675" y="3893625"/>
            <a:ext cx="21162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490" name="Google Shape;3490;p2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3491" name="Google Shape;3491;p23"/>
          <p:cNvGrpSpPr/>
          <p:nvPr/>
        </p:nvGrpSpPr>
        <p:grpSpPr>
          <a:xfrm rot="-3378785">
            <a:off x="-271264" y="2593857"/>
            <a:ext cx="2854278" cy="5719982"/>
            <a:chOff x="238125" y="1457650"/>
            <a:chExt cx="1411500" cy="2828650"/>
          </a:xfrm>
        </p:grpSpPr>
        <p:sp>
          <p:nvSpPr>
            <p:cNvPr id="3492" name="Google Shape;3492;p23"/>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3"/>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3"/>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3"/>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3"/>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3"/>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3"/>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3"/>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3"/>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3"/>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3"/>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3"/>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3"/>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3"/>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3"/>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3"/>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3"/>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3"/>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3"/>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3"/>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3"/>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3"/>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3"/>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3"/>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3"/>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3"/>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3"/>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3"/>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3"/>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3"/>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3"/>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3"/>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3"/>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3"/>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3"/>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3"/>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3"/>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3"/>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3"/>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3"/>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3"/>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3"/>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3"/>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3"/>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3"/>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3"/>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3"/>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3"/>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3"/>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3"/>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23"/>
          <p:cNvGrpSpPr/>
          <p:nvPr/>
        </p:nvGrpSpPr>
        <p:grpSpPr>
          <a:xfrm>
            <a:off x="8299903" y="2680047"/>
            <a:ext cx="348351" cy="1842527"/>
            <a:chOff x="5650350" y="1819325"/>
            <a:chExt cx="98000" cy="518350"/>
          </a:xfrm>
        </p:grpSpPr>
        <p:sp>
          <p:nvSpPr>
            <p:cNvPr id="3543" name="Google Shape;3543;p23"/>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3"/>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3"/>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3"/>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3"/>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3"/>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3"/>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3"/>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3"/>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3"/>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3"/>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3"/>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3"/>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3"/>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23"/>
          <p:cNvGrpSpPr/>
          <p:nvPr/>
        </p:nvGrpSpPr>
        <p:grpSpPr>
          <a:xfrm>
            <a:off x="381253" y="445022"/>
            <a:ext cx="348351" cy="1842527"/>
            <a:chOff x="5650350" y="1819325"/>
            <a:chExt cx="98000" cy="518350"/>
          </a:xfrm>
        </p:grpSpPr>
        <p:sp>
          <p:nvSpPr>
            <p:cNvPr id="3558" name="Google Shape;3558;p23"/>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3"/>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3"/>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3"/>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3"/>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3"/>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3"/>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3"/>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3"/>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3"/>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3"/>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3"/>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3"/>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3"/>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23"/>
          <p:cNvGrpSpPr/>
          <p:nvPr/>
        </p:nvGrpSpPr>
        <p:grpSpPr>
          <a:xfrm rot="7421215">
            <a:off x="6737498" y="-3030531"/>
            <a:ext cx="2854278" cy="5719982"/>
            <a:chOff x="238125" y="1457650"/>
            <a:chExt cx="1411500" cy="2828650"/>
          </a:xfrm>
        </p:grpSpPr>
        <p:sp>
          <p:nvSpPr>
            <p:cNvPr id="3573" name="Google Shape;3573;p23"/>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3"/>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3"/>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3"/>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3"/>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3"/>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3"/>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3"/>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3"/>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3"/>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3"/>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3"/>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3"/>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3"/>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3"/>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3"/>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3"/>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3"/>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3"/>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3"/>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3"/>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3"/>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3"/>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3"/>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3"/>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3"/>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3"/>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3"/>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3"/>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3"/>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3"/>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3"/>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3"/>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3"/>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3"/>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3"/>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3"/>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3"/>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3"/>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3"/>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3"/>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3"/>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3"/>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3"/>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3"/>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3"/>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3"/>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3"/>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3"/>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3"/>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4317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623"/>
        <p:cNvGrpSpPr/>
        <p:nvPr/>
      </p:nvGrpSpPr>
      <p:grpSpPr>
        <a:xfrm>
          <a:off x="0" y="0"/>
          <a:ext cx="0" cy="0"/>
          <a:chOff x="0" y="0"/>
          <a:chExt cx="0" cy="0"/>
        </a:xfrm>
      </p:grpSpPr>
      <p:sp>
        <p:nvSpPr>
          <p:cNvPr id="3624" name="Google Shape;3624;p24"/>
          <p:cNvSpPr/>
          <p:nvPr/>
        </p:nvSpPr>
        <p:spPr>
          <a:xfrm rot="10800000">
            <a:off x="-2195357" y="-797899"/>
            <a:ext cx="13894594" cy="5941392"/>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4"/>
          <p:cNvSpPr txBox="1">
            <a:spLocks noGrp="1"/>
          </p:cNvSpPr>
          <p:nvPr>
            <p:ph type="title" hasCustomPrompt="1"/>
          </p:nvPr>
        </p:nvSpPr>
        <p:spPr>
          <a:xfrm>
            <a:off x="1122450" y="3687925"/>
            <a:ext cx="21162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2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26" name="Google Shape;3626;p24"/>
          <p:cNvSpPr txBox="1">
            <a:spLocks noGrp="1"/>
          </p:cNvSpPr>
          <p:nvPr>
            <p:ph type="subTitle" idx="1"/>
          </p:nvPr>
        </p:nvSpPr>
        <p:spPr>
          <a:xfrm>
            <a:off x="1122450" y="3114075"/>
            <a:ext cx="21162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27" name="Google Shape;3627;p24"/>
          <p:cNvSpPr txBox="1">
            <a:spLocks noGrp="1"/>
          </p:cNvSpPr>
          <p:nvPr>
            <p:ph type="title" idx="2" hasCustomPrompt="1"/>
          </p:nvPr>
        </p:nvSpPr>
        <p:spPr>
          <a:xfrm>
            <a:off x="3513900" y="3687925"/>
            <a:ext cx="21162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2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28" name="Google Shape;3628;p24"/>
          <p:cNvSpPr txBox="1">
            <a:spLocks noGrp="1"/>
          </p:cNvSpPr>
          <p:nvPr>
            <p:ph type="subTitle" idx="3"/>
          </p:nvPr>
        </p:nvSpPr>
        <p:spPr>
          <a:xfrm>
            <a:off x="3513900" y="3114075"/>
            <a:ext cx="21162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29" name="Google Shape;3629;p24"/>
          <p:cNvSpPr txBox="1">
            <a:spLocks noGrp="1"/>
          </p:cNvSpPr>
          <p:nvPr>
            <p:ph type="title" idx="4" hasCustomPrompt="1"/>
          </p:nvPr>
        </p:nvSpPr>
        <p:spPr>
          <a:xfrm>
            <a:off x="5905350" y="3687925"/>
            <a:ext cx="21162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2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30" name="Google Shape;3630;p24"/>
          <p:cNvSpPr txBox="1">
            <a:spLocks noGrp="1"/>
          </p:cNvSpPr>
          <p:nvPr>
            <p:ph type="subTitle" idx="5"/>
          </p:nvPr>
        </p:nvSpPr>
        <p:spPr>
          <a:xfrm>
            <a:off x="5905350" y="3114075"/>
            <a:ext cx="21162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31" name="Google Shape;3631;p24"/>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3632" name="Google Shape;3632;p24"/>
          <p:cNvGrpSpPr/>
          <p:nvPr/>
        </p:nvGrpSpPr>
        <p:grpSpPr>
          <a:xfrm rot="-7421215" flipH="1">
            <a:off x="-451177" y="-3074081"/>
            <a:ext cx="2854278" cy="5719982"/>
            <a:chOff x="238125" y="1457650"/>
            <a:chExt cx="1411500" cy="2828650"/>
          </a:xfrm>
        </p:grpSpPr>
        <p:sp>
          <p:nvSpPr>
            <p:cNvPr id="3633" name="Google Shape;3633;p24"/>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4"/>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4"/>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4"/>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4"/>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4"/>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4"/>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4"/>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4"/>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4"/>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4"/>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4"/>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4"/>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4"/>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4"/>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4"/>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4"/>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4"/>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4"/>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4"/>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4"/>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4"/>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4"/>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4"/>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4"/>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4"/>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4"/>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4"/>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4"/>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4"/>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4"/>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4"/>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4"/>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4"/>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4"/>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4"/>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4"/>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4"/>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4"/>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4"/>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4"/>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4"/>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4"/>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4"/>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4"/>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4"/>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4"/>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4"/>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4"/>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4"/>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24"/>
          <p:cNvGrpSpPr/>
          <p:nvPr/>
        </p:nvGrpSpPr>
        <p:grpSpPr>
          <a:xfrm>
            <a:off x="8299903" y="2680047"/>
            <a:ext cx="348351" cy="1842527"/>
            <a:chOff x="5650350" y="1819325"/>
            <a:chExt cx="98000" cy="518350"/>
          </a:xfrm>
        </p:grpSpPr>
        <p:sp>
          <p:nvSpPr>
            <p:cNvPr id="3684" name="Google Shape;3684;p24"/>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4"/>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4"/>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4"/>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4"/>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4"/>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4"/>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4"/>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4"/>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4"/>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4"/>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4"/>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4"/>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4"/>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24"/>
          <p:cNvGrpSpPr/>
          <p:nvPr/>
        </p:nvGrpSpPr>
        <p:grpSpPr>
          <a:xfrm>
            <a:off x="381253" y="2740047"/>
            <a:ext cx="348351" cy="1842527"/>
            <a:chOff x="5650350" y="1819325"/>
            <a:chExt cx="98000" cy="518350"/>
          </a:xfrm>
        </p:grpSpPr>
        <p:sp>
          <p:nvSpPr>
            <p:cNvPr id="3699" name="Google Shape;3699;p24"/>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4"/>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4"/>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4"/>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4"/>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4"/>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4"/>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4"/>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4"/>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4"/>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4"/>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4"/>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4"/>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4"/>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24"/>
          <p:cNvGrpSpPr/>
          <p:nvPr/>
        </p:nvGrpSpPr>
        <p:grpSpPr>
          <a:xfrm rot="7421215">
            <a:off x="6737498" y="-3030531"/>
            <a:ext cx="2854278" cy="5719982"/>
            <a:chOff x="238125" y="1457650"/>
            <a:chExt cx="1411500" cy="2828650"/>
          </a:xfrm>
        </p:grpSpPr>
        <p:sp>
          <p:nvSpPr>
            <p:cNvPr id="3714" name="Google Shape;3714;p24"/>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4"/>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4"/>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4"/>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4"/>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4"/>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4"/>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4"/>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4"/>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4"/>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4"/>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4"/>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4"/>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4"/>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4"/>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4"/>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4"/>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4"/>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4"/>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4"/>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4"/>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4"/>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4"/>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4"/>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4"/>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4"/>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4"/>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4"/>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4"/>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4"/>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4"/>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4"/>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4"/>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4"/>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4"/>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4"/>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4"/>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4"/>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4"/>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4"/>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4"/>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4"/>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4"/>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4"/>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4"/>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4"/>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4"/>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4"/>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4"/>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4"/>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24"/>
          <p:cNvGrpSpPr/>
          <p:nvPr/>
        </p:nvGrpSpPr>
        <p:grpSpPr>
          <a:xfrm>
            <a:off x="3535792" y="4674824"/>
            <a:ext cx="2072413" cy="1575390"/>
            <a:chOff x="2928875" y="3008450"/>
            <a:chExt cx="436325" cy="331675"/>
          </a:xfrm>
        </p:grpSpPr>
        <p:sp>
          <p:nvSpPr>
            <p:cNvPr id="3765" name="Google Shape;3765;p24"/>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4"/>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4"/>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4"/>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4"/>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4"/>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4"/>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4"/>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4"/>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4"/>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4"/>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4"/>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4"/>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4"/>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4"/>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4"/>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4"/>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4"/>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4"/>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4"/>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4"/>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4"/>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4"/>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4"/>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4"/>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4"/>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4"/>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4"/>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4"/>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4"/>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51002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795"/>
        <p:cNvGrpSpPr/>
        <p:nvPr/>
      </p:nvGrpSpPr>
      <p:grpSpPr>
        <a:xfrm>
          <a:off x="0" y="0"/>
          <a:ext cx="0" cy="0"/>
          <a:chOff x="0" y="0"/>
          <a:chExt cx="0" cy="0"/>
        </a:xfrm>
      </p:grpSpPr>
      <p:sp>
        <p:nvSpPr>
          <p:cNvPr id="3796" name="Google Shape;3796;p25"/>
          <p:cNvSpPr/>
          <p:nvPr/>
        </p:nvSpPr>
        <p:spPr>
          <a:xfrm rot="-5400000" flipH="1">
            <a:off x="2617000" y="34414"/>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5"/>
          <p:cNvSpPr txBox="1">
            <a:spLocks noGrp="1"/>
          </p:cNvSpPr>
          <p:nvPr>
            <p:ph type="title"/>
          </p:nvPr>
        </p:nvSpPr>
        <p:spPr>
          <a:xfrm>
            <a:off x="872400" y="1790200"/>
            <a:ext cx="2903700" cy="1076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798" name="Google Shape;3798;p25"/>
          <p:cNvSpPr txBox="1">
            <a:spLocks noGrp="1"/>
          </p:cNvSpPr>
          <p:nvPr>
            <p:ph type="subTitle" idx="1"/>
          </p:nvPr>
        </p:nvSpPr>
        <p:spPr>
          <a:xfrm>
            <a:off x="872400" y="3100837"/>
            <a:ext cx="3423000" cy="81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799" name="Google Shape;3799;p25"/>
          <p:cNvGrpSpPr/>
          <p:nvPr/>
        </p:nvGrpSpPr>
        <p:grpSpPr>
          <a:xfrm>
            <a:off x="2051650" y="870188"/>
            <a:ext cx="169050" cy="149625"/>
            <a:chOff x="2626350" y="1752000"/>
            <a:chExt cx="169050" cy="149625"/>
          </a:xfrm>
        </p:grpSpPr>
        <p:sp>
          <p:nvSpPr>
            <p:cNvPr id="3800" name="Google Shape;3800;p25"/>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5"/>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25"/>
          <p:cNvGrpSpPr/>
          <p:nvPr/>
        </p:nvGrpSpPr>
        <p:grpSpPr>
          <a:xfrm>
            <a:off x="809750" y="1586563"/>
            <a:ext cx="154850" cy="154125"/>
            <a:chOff x="1898575" y="1639050"/>
            <a:chExt cx="154850" cy="154125"/>
          </a:xfrm>
        </p:grpSpPr>
        <p:sp>
          <p:nvSpPr>
            <p:cNvPr id="3803" name="Google Shape;3803;p25"/>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5"/>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25"/>
          <p:cNvGrpSpPr/>
          <p:nvPr/>
        </p:nvGrpSpPr>
        <p:grpSpPr>
          <a:xfrm>
            <a:off x="187863" y="4410780"/>
            <a:ext cx="911869" cy="917806"/>
            <a:chOff x="4248675" y="1769950"/>
            <a:chExt cx="345575" cy="347825"/>
          </a:xfrm>
        </p:grpSpPr>
        <p:sp>
          <p:nvSpPr>
            <p:cNvPr id="3806" name="Google Shape;3806;p25"/>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5"/>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5"/>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5"/>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5"/>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5"/>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5"/>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5"/>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5"/>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5"/>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5"/>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5"/>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5"/>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5"/>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5"/>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5"/>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25"/>
          <p:cNvGrpSpPr/>
          <p:nvPr/>
        </p:nvGrpSpPr>
        <p:grpSpPr>
          <a:xfrm rot="-5400000">
            <a:off x="6714664" y="-75603"/>
            <a:ext cx="348351" cy="1842527"/>
            <a:chOff x="5650350" y="1819325"/>
            <a:chExt cx="98000" cy="518350"/>
          </a:xfrm>
        </p:grpSpPr>
        <p:sp>
          <p:nvSpPr>
            <p:cNvPr id="3823" name="Google Shape;3823;p25"/>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5"/>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5"/>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5"/>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5"/>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5"/>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5"/>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5"/>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5"/>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5"/>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5"/>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5"/>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5"/>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5"/>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25"/>
          <p:cNvGrpSpPr/>
          <p:nvPr/>
        </p:nvGrpSpPr>
        <p:grpSpPr>
          <a:xfrm>
            <a:off x="8718175" y="2254500"/>
            <a:ext cx="159325" cy="148100"/>
            <a:chOff x="996550" y="1565775"/>
            <a:chExt cx="159325" cy="148100"/>
          </a:xfrm>
        </p:grpSpPr>
        <p:sp>
          <p:nvSpPr>
            <p:cNvPr id="3838" name="Google Shape;3838;p25"/>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5"/>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25"/>
          <p:cNvGrpSpPr/>
          <p:nvPr/>
        </p:nvGrpSpPr>
        <p:grpSpPr>
          <a:xfrm>
            <a:off x="8308375" y="870188"/>
            <a:ext cx="169050" cy="149625"/>
            <a:chOff x="2626350" y="1752000"/>
            <a:chExt cx="169050" cy="149625"/>
          </a:xfrm>
        </p:grpSpPr>
        <p:sp>
          <p:nvSpPr>
            <p:cNvPr id="3841" name="Google Shape;3841;p25"/>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5"/>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25"/>
          <p:cNvGrpSpPr/>
          <p:nvPr/>
        </p:nvGrpSpPr>
        <p:grpSpPr>
          <a:xfrm>
            <a:off x="7077289" y="4228530"/>
            <a:ext cx="1686789" cy="1282289"/>
            <a:chOff x="2928875" y="3008450"/>
            <a:chExt cx="436325" cy="331675"/>
          </a:xfrm>
        </p:grpSpPr>
        <p:sp>
          <p:nvSpPr>
            <p:cNvPr id="3844" name="Google Shape;3844;p25"/>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5"/>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5"/>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5"/>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5"/>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5"/>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5"/>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5"/>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5"/>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5"/>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5"/>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5"/>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5"/>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5"/>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5"/>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5"/>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5"/>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5"/>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5"/>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5"/>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5"/>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5"/>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5"/>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5"/>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5"/>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5"/>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5"/>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5"/>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5"/>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5"/>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25"/>
          <p:cNvGrpSpPr/>
          <p:nvPr/>
        </p:nvGrpSpPr>
        <p:grpSpPr>
          <a:xfrm rot="-6982043" flipH="1">
            <a:off x="-476181" y="-3042229"/>
            <a:ext cx="2854304" cy="5720033"/>
            <a:chOff x="238125" y="1457650"/>
            <a:chExt cx="1411500" cy="2828650"/>
          </a:xfrm>
        </p:grpSpPr>
        <p:sp>
          <p:nvSpPr>
            <p:cNvPr id="3875" name="Google Shape;3875;p25"/>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5"/>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5"/>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5"/>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5"/>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5"/>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5"/>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5"/>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5"/>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5"/>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5"/>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5"/>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5"/>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5"/>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5"/>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5"/>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5"/>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5"/>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5"/>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5"/>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5"/>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5"/>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5"/>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5"/>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5"/>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5"/>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5"/>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5"/>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5"/>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5"/>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5"/>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5"/>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5"/>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5"/>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5"/>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5"/>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5"/>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5"/>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5"/>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5"/>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5"/>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5"/>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5"/>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5"/>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5"/>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5"/>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5"/>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5"/>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5"/>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5"/>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70273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25"/>
        <p:cNvGrpSpPr/>
        <p:nvPr/>
      </p:nvGrpSpPr>
      <p:grpSpPr>
        <a:xfrm>
          <a:off x="0" y="0"/>
          <a:ext cx="0" cy="0"/>
          <a:chOff x="0" y="0"/>
          <a:chExt cx="0" cy="0"/>
        </a:xfrm>
      </p:grpSpPr>
      <p:sp>
        <p:nvSpPr>
          <p:cNvPr id="3926" name="Google Shape;3926;p26"/>
          <p:cNvSpPr/>
          <p:nvPr/>
        </p:nvSpPr>
        <p:spPr>
          <a:xfrm rot="5400000">
            <a:off x="-2617000" y="-53356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6"/>
          <p:cNvSpPr txBox="1">
            <a:spLocks noGrp="1"/>
          </p:cNvSpPr>
          <p:nvPr>
            <p:ph type="title"/>
          </p:nvPr>
        </p:nvSpPr>
        <p:spPr>
          <a:xfrm>
            <a:off x="3888975" y="2303672"/>
            <a:ext cx="4294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928" name="Google Shape;3928;p26"/>
          <p:cNvSpPr txBox="1">
            <a:spLocks noGrp="1"/>
          </p:cNvSpPr>
          <p:nvPr>
            <p:ph type="subTitle" idx="1"/>
          </p:nvPr>
        </p:nvSpPr>
        <p:spPr>
          <a:xfrm>
            <a:off x="4767700" y="2998934"/>
            <a:ext cx="3416100" cy="79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929" name="Google Shape;3929;p26"/>
          <p:cNvGrpSpPr/>
          <p:nvPr/>
        </p:nvGrpSpPr>
        <p:grpSpPr>
          <a:xfrm rot="6982043">
            <a:off x="6618201" y="-3252579"/>
            <a:ext cx="2854304" cy="5720033"/>
            <a:chOff x="238125" y="1457650"/>
            <a:chExt cx="1411500" cy="2828650"/>
          </a:xfrm>
        </p:grpSpPr>
        <p:sp>
          <p:nvSpPr>
            <p:cNvPr id="3930" name="Google Shape;3930;p26"/>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6"/>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6"/>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6"/>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6"/>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6"/>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6"/>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6"/>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6"/>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6"/>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6"/>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6"/>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6"/>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6"/>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6"/>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6"/>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6"/>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6"/>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6"/>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6"/>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6"/>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6"/>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6"/>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6"/>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6"/>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6"/>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6"/>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6"/>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6"/>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6"/>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6"/>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6"/>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6"/>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6"/>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6"/>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6"/>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6"/>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6"/>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6"/>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6"/>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6"/>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6"/>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6"/>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6"/>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6"/>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6"/>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6"/>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6"/>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6"/>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6"/>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26"/>
          <p:cNvGrpSpPr/>
          <p:nvPr/>
        </p:nvGrpSpPr>
        <p:grpSpPr>
          <a:xfrm>
            <a:off x="2051650" y="489188"/>
            <a:ext cx="169050" cy="149625"/>
            <a:chOff x="2626350" y="1752000"/>
            <a:chExt cx="169050" cy="149625"/>
          </a:xfrm>
        </p:grpSpPr>
        <p:sp>
          <p:nvSpPr>
            <p:cNvPr id="3981" name="Google Shape;3981;p26"/>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6"/>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26"/>
          <p:cNvGrpSpPr/>
          <p:nvPr/>
        </p:nvGrpSpPr>
        <p:grpSpPr>
          <a:xfrm>
            <a:off x="809750" y="1586563"/>
            <a:ext cx="154850" cy="154125"/>
            <a:chOff x="1898575" y="1639050"/>
            <a:chExt cx="154850" cy="154125"/>
          </a:xfrm>
        </p:grpSpPr>
        <p:sp>
          <p:nvSpPr>
            <p:cNvPr id="3984" name="Google Shape;3984;p26"/>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6"/>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26"/>
          <p:cNvGrpSpPr/>
          <p:nvPr/>
        </p:nvGrpSpPr>
        <p:grpSpPr>
          <a:xfrm>
            <a:off x="4437313" y="4513505"/>
            <a:ext cx="911869" cy="917806"/>
            <a:chOff x="4248675" y="1769950"/>
            <a:chExt cx="345575" cy="347825"/>
          </a:xfrm>
        </p:grpSpPr>
        <p:sp>
          <p:nvSpPr>
            <p:cNvPr id="3987" name="Google Shape;3987;p26"/>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6"/>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6"/>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6"/>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6"/>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6"/>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6"/>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6"/>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6"/>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6"/>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6"/>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6"/>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6"/>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6"/>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6"/>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6"/>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26"/>
          <p:cNvGrpSpPr/>
          <p:nvPr/>
        </p:nvGrpSpPr>
        <p:grpSpPr>
          <a:xfrm rot="-5400000">
            <a:off x="6346514" y="587047"/>
            <a:ext cx="348351" cy="1842527"/>
            <a:chOff x="5650350" y="1819325"/>
            <a:chExt cx="98000" cy="518350"/>
          </a:xfrm>
        </p:grpSpPr>
        <p:sp>
          <p:nvSpPr>
            <p:cNvPr id="4004" name="Google Shape;4004;p26"/>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6"/>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6"/>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6"/>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6"/>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6"/>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6"/>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6"/>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6"/>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6"/>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6"/>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6"/>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6"/>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6"/>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26"/>
          <p:cNvGrpSpPr/>
          <p:nvPr/>
        </p:nvGrpSpPr>
        <p:grpSpPr>
          <a:xfrm>
            <a:off x="8718175" y="2254500"/>
            <a:ext cx="159325" cy="148100"/>
            <a:chOff x="996550" y="1565775"/>
            <a:chExt cx="159325" cy="148100"/>
          </a:xfrm>
        </p:grpSpPr>
        <p:sp>
          <p:nvSpPr>
            <p:cNvPr id="4019" name="Google Shape;4019;p26"/>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6"/>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26"/>
          <p:cNvGrpSpPr/>
          <p:nvPr/>
        </p:nvGrpSpPr>
        <p:grpSpPr>
          <a:xfrm>
            <a:off x="8308375" y="870188"/>
            <a:ext cx="169050" cy="149625"/>
            <a:chOff x="2626350" y="1752000"/>
            <a:chExt cx="169050" cy="149625"/>
          </a:xfrm>
        </p:grpSpPr>
        <p:sp>
          <p:nvSpPr>
            <p:cNvPr id="4022" name="Google Shape;4022;p26"/>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6"/>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26"/>
          <p:cNvGrpSpPr/>
          <p:nvPr/>
        </p:nvGrpSpPr>
        <p:grpSpPr>
          <a:xfrm>
            <a:off x="7631378" y="4502930"/>
            <a:ext cx="911832" cy="693168"/>
            <a:chOff x="2928875" y="3008450"/>
            <a:chExt cx="436325" cy="331675"/>
          </a:xfrm>
        </p:grpSpPr>
        <p:sp>
          <p:nvSpPr>
            <p:cNvPr id="4025" name="Google Shape;4025;p26"/>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6"/>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6"/>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6"/>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6"/>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6"/>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6"/>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6"/>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6"/>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6"/>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6"/>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6"/>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6"/>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6"/>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6"/>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6"/>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6"/>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6"/>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6"/>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6"/>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6"/>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6"/>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6"/>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6"/>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6"/>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6"/>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6"/>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6"/>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6"/>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6"/>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26"/>
          <p:cNvGrpSpPr/>
          <p:nvPr/>
        </p:nvGrpSpPr>
        <p:grpSpPr>
          <a:xfrm>
            <a:off x="-1104300" y="3731433"/>
            <a:ext cx="2289921" cy="1740763"/>
            <a:chOff x="2928875" y="3008450"/>
            <a:chExt cx="436325" cy="331675"/>
          </a:xfrm>
        </p:grpSpPr>
        <p:sp>
          <p:nvSpPr>
            <p:cNvPr id="4056" name="Google Shape;4056;p26"/>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6"/>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6"/>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6"/>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6"/>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6"/>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6"/>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6"/>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6"/>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6"/>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6"/>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6"/>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6"/>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6"/>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6"/>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6"/>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6"/>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6"/>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6"/>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6"/>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6"/>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6"/>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6"/>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6"/>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6"/>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6"/>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6"/>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6"/>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6"/>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6"/>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88788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086"/>
        <p:cNvGrpSpPr/>
        <p:nvPr/>
      </p:nvGrpSpPr>
      <p:grpSpPr>
        <a:xfrm>
          <a:off x="0" y="0"/>
          <a:ext cx="0" cy="0"/>
          <a:chOff x="0" y="0"/>
          <a:chExt cx="0" cy="0"/>
        </a:xfrm>
      </p:grpSpPr>
      <p:sp>
        <p:nvSpPr>
          <p:cNvPr id="4087" name="Google Shape;4087;p27"/>
          <p:cNvSpPr/>
          <p:nvPr/>
        </p:nvSpPr>
        <p:spPr>
          <a:xfrm rot="-5400000" flipH="1">
            <a:off x="2617000" y="34414"/>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7"/>
          <p:cNvSpPr txBox="1">
            <a:spLocks noGrp="1"/>
          </p:cNvSpPr>
          <p:nvPr>
            <p:ph type="title"/>
          </p:nvPr>
        </p:nvSpPr>
        <p:spPr>
          <a:xfrm>
            <a:off x="872400" y="2306101"/>
            <a:ext cx="437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089" name="Google Shape;4089;p27"/>
          <p:cNvSpPr txBox="1">
            <a:spLocks noGrp="1"/>
          </p:cNvSpPr>
          <p:nvPr>
            <p:ph type="subTitle" idx="1"/>
          </p:nvPr>
        </p:nvSpPr>
        <p:spPr>
          <a:xfrm>
            <a:off x="872400" y="3103609"/>
            <a:ext cx="3527100" cy="81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090" name="Google Shape;4090;p27"/>
          <p:cNvGrpSpPr/>
          <p:nvPr/>
        </p:nvGrpSpPr>
        <p:grpSpPr>
          <a:xfrm>
            <a:off x="2051650" y="870188"/>
            <a:ext cx="169050" cy="149625"/>
            <a:chOff x="2626350" y="1752000"/>
            <a:chExt cx="169050" cy="149625"/>
          </a:xfrm>
        </p:grpSpPr>
        <p:sp>
          <p:nvSpPr>
            <p:cNvPr id="4091" name="Google Shape;4091;p27"/>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7"/>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27"/>
          <p:cNvGrpSpPr/>
          <p:nvPr/>
        </p:nvGrpSpPr>
        <p:grpSpPr>
          <a:xfrm>
            <a:off x="809750" y="1586563"/>
            <a:ext cx="154850" cy="154125"/>
            <a:chOff x="1898575" y="1639050"/>
            <a:chExt cx="154850" cy="154125"/>
          </a:xfrm>
        </p:grpSpPr>
        <p:sp>
          <p:nvSpPr>
            <p:cNvPr id="4094" name="Google Shape;4094;p27"/>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7"/>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27"/>
          <p:cNvGrpSpPr/>
          <p:nvPr/>
        </p:nvGrpSpPr>
        <p:grpSpPr>
          <a:xfrm>
            <a:off x="187863" y="4410780"/>
            <a:ext cx="911869" cy="917806"/>
            <a:chOff x="4248675" y="1769950"/>
            <a:chExt cx="345575" cy="347825"/>
          </a:xfrm>
        </p:grpSpPr>
        <p:sp>
          <p:nvSpPr>
            <p:cNvPr id="4097" name="Google Shape;4097;p27"/>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7"/>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7"/>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7"/>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7"/>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7"/>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7"/>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7"/>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7"/>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7"/>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7"/>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7"/>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7"/>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7"/>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7"/>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7"/>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27"/>
          <p:cNvGrpSpPr/>
          <p:nvPr/>
        </p:nvGrpSpPr>
        <p:grpSpPr>
          <a:xfrm rot="-5400000">
            <a:off x="3716964" y="197922"/>
            <a:ext cx="348351" cy="1842527"/>
            <a:chOff x="5650350" y="1819325"/>
            <a:chExt cx="98000" cy="518350"/>
          </a:xfrm>
        </p:grpSpPr>
        <p:sp>
          <p:nvSpPr>
            <p:cNvPr id="4114" name="Google Shape;4114;p27"/>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7"/>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7"/>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7"/>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7"/>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7"/>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7"/>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7"/>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7"/>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7"/>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7"/>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7"/>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7"/>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7"/>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27"/>
          <p:cNvGrpSpPr/>
          <p:nvPr/>
        </p:nvGrpSpPr>
        <p:grpSpPr>
          <a:xfrm>
            <a:off x="8718175" y="2254500"/>
            <a:ext cx="159325" cy="148100"/>
            <a:chOff x="996550" y="1565775"/>
            <a:chExt cx="159325" cy="148100"/>
          </a:xfrm>
        </p:grpSpPr>
        <p:sp>
          <p:nvSpPr>
            <p:cNvPr id="4129" name="Google Shape;4129;p27"/>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7"/>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27"/>
          <p:cNvGrpSpPr/>
          <p:nvPr/>
        </p:nvGrpSpPr>
        <p:grpSpPr>
          <a:xfrm>
            <a:off x="8308375" y="870188"/>
            <a:ext cx="169050" cy="149625"/>
            <a:chOff x="2626350" y="1752000"/>
            <a:chExt cx="169050" cy="149625"/>
          </a:xfrm>
        </p:grpSpPr>
        <p:sp>
          <p:nvSpPr>
            <p:cNvPr id="4132" name="Google Shape;4132;p27"/>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7"/>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27"/>
          <p:cNvGrpSpPr/>
          <p:nvPr/>
        </p:nvGrpSpPr>
        <p:grpSpPr>
          <a:xfrm>
            <a:off x="3329260" y="4638692"/>
            <a:ext cx="733244" cy="557413"/>
            <a:chOff x="2928875" y="3008450"/>
            <a:chExt cx="436325" cy="331675"/>
          </a:xfrm>
        </p:grpSpPr>
        <p:sp>
          <p:nvSpPr>
            <p:cNvPr id="4135" name="Google Shape;4135;p27"/>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7"/>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7"/>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7"/>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7"/>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7"/>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7"/>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7"/>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7"/>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7"/>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7"/>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7"/>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7"/>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7"/>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7"/>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7"/>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7"/>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7"/>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7"/>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7"/>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7"/>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7"/>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7"/>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7"/>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7"/>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7"/>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7"/>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7"/>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7"/>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7"/>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27"/>
          <p:cNvGrpSpPr/>
          <p:nvPr/>
        </p:nvGrpSpPr>
        <p:grpSpPr>
          <a:xfrm rot="-6982043" flipH="1">
            <a:off x="-476181" y="-3042229"/>
            <a:ext cx="2854304" cy="5720033"/>
            <a:chOff x="238125" y="1457650"/>
            <a:chExt cx="1411500" cy="2828650"/>
          </a:xfrm>
        </p:grpSpPr>
        <p:sp>
          <p:nvSpPr>
            <p:cNvPr id="4166" name="Google Shape;4166;p27"/>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7"/>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7"/>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7"/>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7"/>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7"/>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7"/>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7"/>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7"/>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7"/>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7"/>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7"/>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7"/>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7"/>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7"/>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7"/>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7"/>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7"/>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7"/>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7"/>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7"/>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7"/>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7"/>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7"/>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7"/>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7"/>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7"/>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7"/>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7"/>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7"/>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7"/>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7"/>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7"/>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7"/>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7"/>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7"/>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7"/>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7"/>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7"/>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7"/>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7"/>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7"/>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7"/>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7"/>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7"/>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7"/>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7"/>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7"/>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7"/>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7"/>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27"/>
          <p:cNvGrpSpPr/>
          <p:nvPr/>
        </p:nvGrpSpPr>
        <p:grpSpPr>
          <a:xfrm>
            <a:off x="8013439" y="4228530"/>
            <a:ext cx="1686789" cy="1282289"/>
            <a:chOff x="2928875" y="3008450"/>
            <a:chExt cx="436325" cy="331675"/>
          </a:xfrm>
        </p:grpSpPr>
        <p:sp>
          <p:nvSpPr>
            <p:cNvPr id="4217" name="Google Shape;4217;p27"/>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7"/>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7"/>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7"/>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7"/>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7"/>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7"/>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7"/>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7"/>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7"/>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7"/>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7"/>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7"/>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7"/>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7"/>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7"/>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7"/>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7"/>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7"/>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7"/>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7"/>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7"/>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7"/>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7"/>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7"/>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7"/>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7"/>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7"/>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7"/>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7"/>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69565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247"/>
        <p:cNvGrpSpPr/>
        <p:nvPr/>
      </p:nvGrpSpPr>
      <p:grpSpPr>
        <a:xfrm>
          <a:off x="0" y="0"/>
          <a:ext cx="0" cy="0"/>
          <a:chOff x="0" y="0"/>
          <a:chExt cx="0" cy="0"/>
        </a:xfrm>
      </p:grpSpPr>
      <p:sp>
        <p:nvSpPr>
          <p:cNvPr id="4248" name="Google Shape;4248;p28"/>
          <p:cNvSpPr/>
          <p:nvPr/>
        </p:nvSpPr>
        <p:spPr>
          <a:xfrm>
            <a:off x="-2521450" y="339201"/>
            <a:ext cx="13894594" cy="5941392"/>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8"/>
          <p:cNvSpPr txBox="1">
            <a:spLocks noGrp="1"/>
          </p:cNvSpPr>
          <p:nvPr>
            <p:ph type="subTitle" idx="1"/>
          </p:nvPr>
        </p:nvSpPr>
        <p:spPr>
          <a:xfrm>
            <a:off x="1039925" y="2635850"/>
            <a:ext cx="3004500" cy="81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250" name="Google Shape;4250;p28"/>
          <p:cNvGrpSpPr/>
          <p:nvPr/>
        </p:nvGrpSpPr>
        <p:grpSpPr>
          <a:xfrm>
            <a:off x="2051650" y="870188"/>
            <a:ext cx="169050" cy="149625"/>
            <a:chOff x="2626350" y="1752000"/>
            <a:chExt cx="169050" cy="149625"/>
          </a:xfrm>
        </p:grpSpPr>
        <p:sp>
          <p:nvSpPr>
            <p:cNvPr id="4251" name="Google Shape;4251;p28"/>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8"/>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28"/>
          <p:cNvGrpSpPr/>
          <p:nvPr/>
        </p:nvGrpSpPr>
        <p:grpSpPr>
          <a:xfrm>
            <a:off x="809750" y="1586563"/>
            <a:ext cx="154850" cy="154125"/>
            <a:chOff x="1898575" y="1639050"/>
            <a:chExt cx="154850" cy="154125"/>
          </a:xfrm>
        </p:grpSpPr>
        <p:sp>
          <p:nvSpPr>
            <p:cNvPr id="4254" name="Google Shape;4254;p28"/>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8"/>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28"/>
          <p:cNvGrpSpPr/>
          <p:nvPr/>
        </p:nvGrpSpPr>
        <p:grpSpPr>
          <a:xfrm>
            <a:off x="187863" y="4410780"/>
            <a:ext cx="911869" cy="917806"/>
            <a:chOff x="4248675" y="1769950"/>
            <a:chExt cx="345575" cy="347825"/>
          </a:xfrm>
        </p:grpSpPr>
        <p:sp>
          <p:nvSpPr>
            <p:cNvPr id="4257" name="Google Shape;4257;p28"/>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8"/>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8"/>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8"/>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8"/>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8"/>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8"/>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8"/>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8"/>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8"/>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8"/>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8"/>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8"/>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8"/>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8"/>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8"/>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28"/>
          <p:cNvGrpSpPr/>
          <p:nvPr/>
        </p:nvGrpSpPr>
        <p:grpSpPr>
          <a:xfrm rot="-5400000">
            <a:off x="3716964" y="197922"/>
            <a:ext cx="348351" cy="1842527"/>
            <a:chOff x="5650350" y="1819325"/>
            <a:chExt cx="98000" cy="518350"/>
          </a:xfrm>
        </p:grpSpPr>
        <p:sp>
          <p:nvSpPr>
            <p:cNvPr id="4274" name="Google Shape;4274;p28"/>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8"/>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8"/>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8"/>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8"/>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8"/>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8"/>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8"/>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8"/>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8"/>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8"/>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8"/>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8"/>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8"/>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28"/>
          <p:cNvGrpSpPr/>
          <p:nvPr/>
        </p:nvGrpSpPr>
        <p:grpSpPr>
          <a:xfrm>
            <a:off x="8718175" y="2254500"/>
            <a:ext cx="159325" cy="148100"/>
            <a:chOff x="996550" y="1565775"/>
            <a:chExt cx="159325" cy="148100"/>
          </a:xfrm>
        </p:grpSpPr>
        <p:sp>
          <p:nvSpPr>
            <p:cNvPr id="4289" name="Google Shape;4289;p28"/>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8"/>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28"/>
          <p:cNvGrpSpPr/>
          <p:nvPr/>
        </p:nvGrpSpPr>
        <p:grpSpPr>
          <a:xfrm>
            <a:off x="8308375" y="870188"/>
            <a:ext cx="169050" cy="149625"/>
            <a:chOff x="2626350" y="1752000"/>
            <a:chExt cx="169050" cy="149625"/>
          </a:xfrm>
        </p:grpSpPr>
        <p:sp>
          <p:nvSpPr>
            <p:cNvPr id="4292" name="Google Shape;4292;p28"/>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8"/>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28"/>
          <p:cNvGrpSpPr/>
          <p:nvPr/>
        </p:nvGrpSpPr>
        <p:grpSpPr>
          <a:xfrm>
            <a:off x="3329260" y="4638692"/>
            <a:ext cx="733244" cy="557413"/>
            <a:chOff x="2928875" y="3008450"/>
            <a:chExt cx="436325" cy="331675"/>
          </a:xfrm>
        </p:grpSpPr>
        <p:sp>
          <p:nvSpPr>
            <p:cNvPr id="4295" name="Google Shape;4295;p28"/>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8"/>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8"/>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8"/>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8"/>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8"/>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8"/>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8"/>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8"/>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8"/>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8"/>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8"/>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8"/>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8"/>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8"/>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8"/>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8"/>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8"/>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8"/>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8"/>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8"/>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8"/>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8"/>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8"/>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8"/>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8"/>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8"/>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8"/>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8"/>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8"/>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28"/>
          <p:cNvGrpSpPr/>
          <p:nvPr/>
        </p:nvGrpSpPr>
        <p:grpSpPr>
          <a:xfrm rot="-6982043" flipH="1">
            <a:off x="-476181" y="-3042229"/>
            <a:ext cx="2854304" cy="5720033"/>
            <a:chOff x="238125" y="1457650"/>
            <a:chExt cx="1411500" cy="2828650"/>
          </a:xfrm>
        </p:grpSpPr>
        <p:sp>
          <p:nvSpPr>
            <p:cNvPr id="4326" name="Google Shape;4326;p28"/>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8"/>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8"/>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8"/>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8"/>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8"/>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8"/>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8"/>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8"/>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8"/>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8"/>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8"/>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8"/>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8"/>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8"/>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8"/>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8"/>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8"/>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8"/>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8"/>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8"/>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8"/>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8"/>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8"/>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8"/>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8"/>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8"/>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8"/>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8"/>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8"/>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8"/>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8"/>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8"/>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8"/>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8"/>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8"/>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8"/>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8"/>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8"/>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8"/>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8"/>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8"/>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8"/>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8"/>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8"/>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8"/>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8"/>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8"/>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8"/>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8"/>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28"/>
          <p:cNvGrpSpPr/>
          <p:nvPr/>
        </p:nvGrpSpPr>
        <p:grpSpPr>
          <a:xfrm>
            <a:off x="8013439" y="4228530"/>
            <a:ext cx="1686789" cy="1282289"/>
            <a:chOff x="2928875" y="3008450"/>
            <a:chExt cx="436325" cy="331675"/>
          </a:xfrm>
        </p:grpSpPr>
        <p:sp>
          <p:nvSpPr>
            <p:cNvPr id="4377" name="Google Shape;4377;p28"/>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8"/>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8"/>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8"/>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8"/>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8"/>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8"/>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8"/>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8"/>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8"/>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8"/>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8"/>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8"/>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8"/>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8"/>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8"/>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8"/>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8"/>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8"/>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8"/>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8"/>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8"/>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8"/>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8"/>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8"/>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8"/>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8"/>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8"/>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8"/>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8"/>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7" name="Google Shape;440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08" name="Google Shape;4408;p28"/>
          <p:cNvSpPr txBox="1">
            <a:spLocks noGrp="1"/>
          </p:cNvSpPr>
          <p:nvPr>
            <p:ph type="title" idx="2"/>
          </p:nvPr>
        </p:nvSpPr>
        <p:spPr>
          <a:xfrm>
            <a:off x="1039925" y="206280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grpSp>
        <p:nvGrpSpPr>
          <p:cNvPr id="4409" name="Google Shape;4409;p28"/>
          <p:cNvGrpSpPr/>
          <p:nvPr/>
        </p:nvGrpSpPr>
        <p:grpSpPr>
          <a:xfrm flipH="1">
            <a:off x="371653" y="776097"/>
            <a:ext cx="348351" cy="1842527"/>
            <a:chOff x="5650350" y="1819325"/>
            <a:chExt cx="98000" cy="518350"/>
          </a:xfrm>
        </p:grpSpPr>
        <p:sp>
          <p:nvSpPr>
            <p:cNvPr id="4410" name="Google Shape;4410;p28"/>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8"/>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8"/>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8"/>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8"/>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8"/>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8"/>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8"/>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8"/>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8"/>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8"/>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8"/>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8"/>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8"/>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28"/>
          <p:cNvGrpSpPr/>
          <p:nvPr/>
        </p:nvGrpSpPr>
        <p:grpSpPr>
          <a:xfrm flipH="1">
            <a:off x="8290303" y="836097"/>
            <a:ext cx="348351" cy="1842527"/>
            <a:chOff x="5650350" y="1819325"/>
            <a:chExt cx="98000" cy="518350"/>
          </a:xfrm>
        </p:grpSpPr>
        <p:sp>
          <p:nvSpPr>
            <p:cNvPr id="4425" name="Google Shape;4425;p28"/>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8"/>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8"/>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8"/>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8"/>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8"/>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8"/>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8"/>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8"/>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8"/>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8"/>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8"/>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8"/>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8"/>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257675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4439"/>
        <p:cNvGrpSpPr/>
        <p:nvPr/>
      </p:nvGrpSpPr>
      <p:grpSpPr>
        <a:xfrm>
          <a:off x="0" y="0"/>
          <a:ext cx="0" cy="0"/>
          <a:chOff x="0" y="0"/>
          <a:chExt cx="0" cy="0"/>
        </a:xfrm>
      </p:grpSpPr>
      <p:sp>
        <p:nvSpPr>
          <p:cNvPr id="4440" name="Google Shape;4440;p29"/>
          <p:cNvSpPr/>
          <p:nvPr/>
        </p:nvSpPr>
        <p:spPr>
          <a:xfrm rot="10800000" flipH="1">
            <a:off x="4717" y="-1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42" name="Google Shape;4442;p29"/>
          <p:cNvSpPr txBox="1">
            <a:spLocks noGrp="1"/>
          </p:cNvSpPr>
          <p:nvPr>
            <p:ph type="body" idx="1"/>
          </p:nvPr>
        </p:nvSpPr>
        <p:spPr>
          <a:xfrm>
            <a:off x="4501200" y="1751575"/>
            <a:ext cx="3564900" cy="2402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grpSp>
        <p:nvGrpSpPr>
          <p:cNvPr id="4443" name="Google Shape;4443;p29"/>
          <p:cNvGrpSpPr/>
          <p:nvPr/>
        </p:nvGrpSpPr>
        <p:grpSpPr>
          <a:xfrm rot="-4093967">
            <a:off x="-282158" y="2397390"/>
            <a:ext cx="2854315" cy="5720055"/>
            <a:chOff x="238125" y="1457650"/>
            <a:chExt cx="1411500" cy="2828650"/>
          </a:xfrm>
        </p:grpSpPr>
        <p:sp>
          <p:nvSpPr>
            <p:cNvPr id="4444" name="Google Shape;4444;p29"/>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9"/>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9"/>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9"/>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9"/>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9"/>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9"/>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9"/>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9"/>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9"/>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9"/>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9"/>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9"/>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9"/>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9"/>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9"/>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9"/>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9"/>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9"/>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9"/>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9"/>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9"/>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9"/>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9"/>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9"/>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9"/>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9"/>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9"/>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9"/>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9"/>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9"/>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9"/>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9"/>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9"/>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9"/>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9"/>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9"/>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9"/>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9"/>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9"/>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9"/>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9"/>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9"/>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9"/>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9"/>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9"/>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9"/>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9"/>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9"/>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9"/>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29"/>
          <p:cNvGrpSpPr/>
          <p:nvPr/>
        </p:nvGrpSpPr>
        <p:grpSpPr>
          <a:xfrm rot="6982043">
            <a:off x="6770593" y="-3042229"/>
            <a:ext cx="2854304" cy="5720033"/>
            <a:chOff x="238125" y="1457650"/>
            <a:chExt cx="1411500" cy="2828650"/>
          </a:xfrm>
        </p:grpSpPr>
        <p:sp>
          <p:nvSpPr>
            <p:cNvPr id="4495" name="Google Shape;4495;p29"/>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9"/>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9"/>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9"/>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9"/>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9"/>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9"/>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9"/>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9"/>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9"/>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9"/>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9"/>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9"/>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9"/>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9"/>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9"/>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9"/>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9"/>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9"/>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9"/>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9"/>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9"/>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9"/>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9"/>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9"/>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9"/>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9"/>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9"/>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9"/>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9"/>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9"/>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9"/>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9"/>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9"/>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9"/>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9"/>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9"/>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9"/>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9"/>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9"/>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9"/>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9"/>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9"/>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9"/>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9"/>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9"/>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9"/>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9"/>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9"/>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9"/>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29"/>
          <p:cNvGrpSpPr/>
          <p:nvPr/>
        </p:nvGrpSpPr>
        <p:grpSpPr>
          <a:xfrm flipH="1">
            <a:off x="8636437" y="4701817"/>
            <a:ext cx="733244" cy="557413"/>
            <a:chOff x="2928875" y="3008450"/>
            <a:chExt cx="436325" cy="331675"/>
          </a:xfrm>
        </p:grpSpPr>
        <p:sp>
          <p:nvSpPr>
            <p:cNvPr id="4546" name="Google Shape;4546;p29"/>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9"/>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9"/>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9"/>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9"/>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9"/>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9"/>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9"/>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9"/>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9"/>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9"/>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9"/>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9"/>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9"/>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9"/>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9"/>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9"/>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9"/>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9"/>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9"/>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9"/>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9"/>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9"/>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9"/>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9"/>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9"/>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9"/>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9"/>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9"/>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9"/>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29"/>
          <p:cNvGrpSpPr/>
          <p:nvPr/>
        </p:nvGrpSpPr>
        <p:grpSpPr>
          <a:xfrm flipH="1">
            <a:off x="397260" y="445030"/>
            <a:ext cx="911869" cy="917806"/>
            <a:chOff x="4248675" y="1769950"/>
            <a:chExt cx="345575" cy="347825"/>
          </a:xfrm>
        </p:grpSpPr>
        <p:sp>
          <p:nvSpPr>
            <p:cNvPr id="4577" name="Google Shape;4577;p29"/>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9"/>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9"/>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9"/>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9"/>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9"/>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9"/>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9"/>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9"/>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9"/>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9"/>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9"/>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9"/>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9"/>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9"/>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9"/>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29"/>
          <p:cNvGrpSpPr/>
          <p:nvPr/>
        </p:nvGrpSpPr>
        <p:grpSpPr>
          <a:xfrm rot="5400000" flipH="1">
            <a:off x="6853314" y="3930697"/>
            <a:ext cx="348351" cy="1842527"/>
            <a:chOff x="5650350" y="1819325"/>
            <a:chExt cx="98000" cy="518350"/>
          </a:xfrm>
        </p:grpSpPr>
        <p:sp>
          <p:nvSpPr>
            <p:cNvPr id="4594" name="Google Shape;4594;p29"/>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9"/>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9"/>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9"/>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9"/>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9"/>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9"/>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9"/>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9"/>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9"/>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9"/>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9"/>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9"/>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9"/>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29"/>
          <p:cNvGrpSpPr/>
          <p:nvPr/>
        </p:nvGrpSpPr>
        <p:grpSpPr>
          <a:xfrm flipH="1">
            <a:off x="555667" y="2042313"/>
            <a:ext cx="169050" cy="149625"/>
            <a:chOff x="2626350" y="1752000"/>
            <a:chExt cx="169050" cy="149625"/>
          </a:xfrm>
        </p:grpSpPr>
        <p:sp>
          <p:nvSpPr>
            <p:cNvPr id="4609" name="Google Shape;4609;p29"/>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9"/>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29"/>
          <p:cNvGrpSpPr/>
          <p:nvPr/>
        </p:nvGrpSpPr>
        <p:grpSpPr>
          <a:xfrm flipH="1">
            <a:off x="3981842" y="4701825"/>
            <a:ext cx="154850" cy="154125"/>
            <a:chOff x="1898575" y="1639050"/>
            <a:chExt cx="154850" cy="154125"/>
          </a:xfrm>
        </p:grpSpPr>
        <p:sp>
          <p:nvSpPr>
            <p:cNvPr id="4612" name="Google Shape;4612;p29"/>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9"/>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29"/>
          <p:cNvGrpSpPr/>
          <p:nvPr/>
        </p:nvGrpSpPr>
        <p:grpSpPr>
          <a:xfrm flipH="1">
            <a:off x="8581867" y="3910000"/>
            <a:ext cx="159325" cy="148100"/>
            <a:chOff x="996550" y="1565775"/>
            <a:chExt cx="159325" cy="148100"/>
          </a:xfrm>
        </p:grpSpPr>
        <p:sp>
          <p:nvSpPr>
            <p:cNvPr id="4615" name="Google Shape;4615;p29"/>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9"/>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27906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617"/>
        <p:cNvGrpSpPr/>
        <p:nvPr/>
      </p:nvGrpSpPr>
      <p:grpSpPr>
        <a:xfrm>
          <a:off x="0" y="0"/>
          <a:ext cx="0" cy="0"/>
          <a:chOff x="0" y="0"/>
          <a:chExt cx="0" cy="0"/>
        </a:xfrm>
      </p:grpSpPr>
      <p:sp>
        <p:nvSpPr>
          <p:cNvPr id="4618" name="Google Shape;4618;p30"/>
          <p:cNvSpPr txBox="1">
            <a:spLocks noGrp="1"/>
          </p:cNvSpPr>
          <p:nvPr>
            <p:ph type="title"/>
          </p:nvPr>
        </p:nvSpPr>
        <p:spPr>
          <a:xfrm>
            <a:off x="4396600" y="1223113"/>
            <a:ext cx="3802500" cy="1830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19" name="Google Shape;4619;p30"/>
          <p:cNvSpPr txBox="1">
            <a:spLocks noGrp="1"/>
          </p:cNvSpPr>
          <p:nvPr>
            <p:ph type="subTitle" idx="1"/>
          </p:nvPr>
        </p:nvSpPr>
        <p:spPr>
          <a:xfrm>
            <a:off x="4396600" y="3150096"/>
            <a:ext cx="3802500" cy="8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620" name="Google Shape;4620;p30"/>
          <p:cNvGrpSpPr/>
          <p:nvPr/>
        </p:nvGrpSpPr>
        <p:grpSpPr>
          <a:xfrm rot="10800000" flipH="1">
            <a:off x="-1012156" y="-509196"/>
            <a:ext cx="1912936" cy="1454196"/>
            <a:chOff x="2928875" y="3008450"/>
            <a:chExt cx="436325" cy="331675"/>
          </a:xfrm>
        </p:grpSpPr>
        <p:sp>
          <p:nvSpPr>
            <p:cNvPr id="4621" name="Google Shape;4621;p30"/>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30"/>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30"/>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0"/>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0"/>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0"/>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0"/>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0"/>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0"/>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0"/>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30"/>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30"/>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30"/>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30"/>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30"/>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0"/>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0"/>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0"/>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0"/>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0"/>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30"/>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30"/>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0"/>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30"/>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30"/>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30"/>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30"/>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0"/>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30"/>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30"/>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30"/>
          <p:cNvGrpSpPr/>
          <p:nvPr/>
        </p:nvGrpSpPr>
        <p:grpSpPr>
          <a:xfrm flipH="1">
            <a:off x="-261596" y="4435617"/>
            <a:ext cx="911869" cy="917806"/>
            <a:chOff x="4248675" y="1769950"/>
            <a:chExt cx="345575" cy="347825"/>
          </a:xfrm>
        </p:grpSpPr>
        <p:sp>
          <p:nvSpPr>
            <p:cNvPr id="4652" name="Google Shape;4652;p30"/>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30"/>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30"/>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30"/>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30"/>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30"/>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30"/>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30"/>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30"/>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30"/>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30"/>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30"/>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30"/>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30"/>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30"/>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30"/>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30"/>
          <p:cNvGrpSpPr/>
          <p:nvPr/>
        </p:nvGrpSpPr>
        <p:grpSpPr>
          <a:xfrm rot="5400000" flipH="1">
            <a:off x="7325096" y="-585153"/>
            <a:ext cx="348351" cy="1842527"/>
            <a:chOff x="5650350" y="1819325"/>
            <a:chExt cx="98000" cy="518350"/>
          </a:xfrm>
        </p:grpSpPr>
        <p:sp>
          <p:nvSpPr>
            <p:cNvPr id="4669" name="Google Shape;4669;p30"/>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30"/>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30"/>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30"/>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30"/>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30"/>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0"/>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30"/>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30"/>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0"/>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30"/>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30"/>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30"/>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30"/>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30"/>
          <p:cNvGrpSpPr/>
          <p:nvPr/>
        </p:nvGrpSpPr>
        <p:grpSpPr>
          <a:xfrm flipH="1">
            <a:off x="8637686" y="1805025"/>
            <a:ext cx="154850" cy="154125"/>
            <a:chOff x="1898575" y="1639050"/>
            <a:chExt cx="154850" cy="154125"/>
          </a:xfrm>
        </p:grpSpPr>
        <p:sp>
          <p:nvSpPr>
            <p:cNvPr id="4684" name="Google Shape;4684;p30"/>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30"/>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30"/>
          <p:cNvGrpSpPr/>
          <p:nvPr/>
        </p:nvGrpSpPr>
        <p:grpSpPr>
          <a:xfrm flipH="1">
            <a:off x="338286" y="3896825"/>
            <a:ext cx="159325" cy="148100"/>
            <a:chOff x="996550" y="1565775"/>
            <a:chExt cx="159325" cy="148100"/>
          </a:xfrm>
        </p:grpSpPr>
        <p:sp>
          <p:nvSpPr>
            <p:cNvPr id="4687" name="Google Shape;4687;p30"/>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0"/>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30"/>
          <p:cNvGrpSpPr/>
          <p:nvPr/>
        </p:nvGrpSpPr>
        <p:grpSpPr>
          <a:xfrm flipH="1">
            <a:off x="1200311" y="555188"/>
            <a:ext cx="169050" cy="149625"/>
            <a:chOff x="2626350" y="1752000"/>
            <a:chExt cx="169050" cy="149625"/>
          </a:xfrm>
        </p:grpSpPr>
        <p:sp>
          <p:nvSpPr>
            <p:cNvPr id="4690" name="Google Shape;4690;p30"/>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30"/>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30"/>
          <p:cNvGrpSpPr/>
          <p:nvPr/>
        </p:nvGrpSpPr>
        <p:grpSpPr>
          <a:xfrm flipH="1">
            <a:off x="4563236" y="4663075"/>
            <a:ext cx="159325" cy="148100"/>
            <a:chOff x="996550" y="1565775"/>
            <a:chExt cx="159325" cy="148100"/>
          </a:xfrm>
        </p:grpSpPr>
        <p:sp>
          <p:nvSpPr>
            <p:cNvPr id="4693" name="Google Shape;4693;p30"/>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30"/>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30"/>
          <p:cNvGrpSpPr/>
          <p:nvPr/>
        </p:nvGrpSpPr>
        <p:grpSpPr>
          <a:xfrm rot="3378785" flipH="1">
            <a:off x="6743916" y="2397319"/>
            <a:ext cx="2854278" cy="5719982"/>
            <a:chOff x="238125" y="1457650"/>
            <a:chExt cx="1411500" cy="2828650"/>
          </a:xfrm>
        </p:grpSpPr>
        <p:sp>
          <p:nvSpPr>
            <p:cNvPr id="4696" name="Google Shape;4696;p30"/>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30"/>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30"/>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30"/>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30"/>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30"/>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30"/>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45566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746"/>
        <p:cNvGrpSpPr/>
        <p:nvPr/>
      </p:nvGrpSpPr>
      <p:grpSpPr>
        <a:xfrm>
          <a:off x="0" y="0"/>
          <a:ext cx="0" cy="0"/>
          <a:chOff x="0" y="0"/>
          <a:chExt cx="0" cy="0"/>
        </a:xfrm>
      </p:grpSpPr>
      <p:sp>
        <p:nvSpPr>
          <p:cNvPr id="4747" name="Google Shape;4747;p31"/>
          <p:cNvSpPr/>
          <p:nvPr/>
        </p:nvSpPr>
        <p:spPr>
          <a:xfrm>
            <a:off x="0" y="1233489"/>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4749" name="Google Shape;4749;p31"/>
          <p:cNvGrpSpPr/>
          <p:nvPr/>
        </p:nvGrpSpPr>
        <p:grpSpPr>
          <a:xfrm rot="3378785" flipH="1">
            <a:off x="6643210" y="2397319"/>
            <a:ext cx="2854278" cy="5719982"/>
            <a:chOff x="238125" y="1457650"/>
            <a:chExt cx="1411500" cy="2828650"/>
          </a:xfrm>
        </p:grpSpPr>
        <p:sp>
          <p:nvSpPr>
            <p:cNvPr id="4750" name="Google Shape;4750;p31"/>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1"/>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1"/>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1"/>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1"/>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1"/>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1"/>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1"/>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1"/>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1"/>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1"/>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1"/>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1"/>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1"/>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1"/>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1"/>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1"/>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1"/>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1"/>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1"/>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1"/>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1"/>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1"/>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1"/>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1"/>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1"/>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1"/>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1"/>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1"/>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1"/>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1"/>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1"/>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1"/>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1"/>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1"/>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1"/>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1"/>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1"/>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1"/>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1"/>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1"/>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1"/>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1"/>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1"/>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1"/>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1"/>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1"/>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1"/>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1"/>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1"/>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31"/>
          <p:cNvGrpSpPr/>
          <p:nvPr/>
        </p:nvGrpSpPr>
        <p:grpSpPr>
          <a:xfrm flipH="1">
            <a:off x="237953" y="2755822"/>
            <a:ext cx="348351" cy="1842527"/>
            <a:chOff x="5650350" y="1819325"/>
            <a:chExt cx="98000" cy="518350"/>
          </a:xfrm>
        </p:grpSpPr>
        <p:sp>
          <p:nvSpPr>
            <p:cNvPr id="4801" name="Google Shape;4801;p31"/>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1"/>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1"/>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1"/>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1"/>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1"/>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1"/>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1"/>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1"/>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1"/>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1"/>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1"/>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31"/>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1"/>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31"/>
          <p:cNvGrpSpPr/>
          <p:nvPr/>
        </p:nvGrpSpPr>
        <p:grpSpPr>
          <a:xfrm flipH="1">
            <a:off x="8290303" y="836097"/>
            <a:ext cx="348351" cy="1842527"/>
            <a:chOff x="5650350" y="1819325"/>
            <a:chExt cx="98000" cy="518350"/>
          </a:xfrm>
        </p:grpSpPr>
        <p:sp>
          <p:nvSpPr>
            <p:cNvPr id="4816" name="Google Shape;4816;p31"/>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1"/>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1"/>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1"/>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1"/>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1"/>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1"/>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1"/>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1"/>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1"/>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1"/>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1"/>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1"/>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1"/>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31"/>
          <p:cNvGrpSpPr/>
          <p:nvPr/>
        </p:nvGrpSpPr>
        <p:grpSpPr>
          <a:xfrm rot="-6982043" flipH="1">
            <a:off x="-462200" y="-3252579"/>
            <a:ext cx="2854304" cy="5720033"/>
            <a:chOff x="238125" y="1457650"/>
            <a:chExt cx="1411500" cy="2828650"/>
          </a:xfrm>
        </p:grpSpPr>
        <p:sp>
          <p:nvSpPr>
            <p:cNvPr id="4831" name="Google Shape;4831;p31"/>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1"/>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1"/>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1"/>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1"/>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1"/>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1"/>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1"/>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1"/>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1"/>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1"/>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1"/>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1"/>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1"/>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1"/>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1"/>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1"/>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1"/>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1"/>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1"/>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1"/>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1"/>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1"/>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1"/>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1"/>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1"/>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1"/>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1"/>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1"/>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1"/>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1"/>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1"/>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1"/>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1"/>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1"/>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1"/>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1"/>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1"/>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1"/>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1"/>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1"/>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1"/>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1"/>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31"/>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31"/>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1"/>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1"/>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1"/>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1"/>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1"/>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6715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881"/>
        <p:cNvGrpSpPr/>
        <p:nvPr/>
      </p:nvGrpSpPr>
      <p:grpSpPr>
        <a:xfrm>
          <a:off x="0" y="0"/>
          <a:ext cx="0" cy="0"/>
          <a:chOff x="0" y="0"/>
          <a:chExt cx="0" cy="0"/>
        </a:xfrm>
      </p:grpSpPr>
      <p:sp>
        <p:nvSpPr>
          <p:cNvPr id="4882" name="Google Shape;4882;p32"/>
          <p:cNvSpPr/>
          <p:nvPr/>
        </p:nvSpPr>
        <p:spPr>
          <a:xfrm>
            <a:off x="-2690850" y="1017726"/>
            <a:ext cx="13894594" cy="5941392"/>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4884" name="Google Shape;4884;p32"/>
          <p:cNvGrpSpPr/>
          <p:nvPr/>
        </p:nvGrpSpPr>
        <p:grpSpPr>
          <a:xfrm rot="3378785" flipH="1">
            <a:off x="6605310" y="2440869"/>
            <a:ext cx="2854278" cy="5719982"/>
            <a:chOff x="238125" y="1457650"/>
            <a:chExt cx="1411500" cy="2828650"/>
          </a:xfrm>
        </p:grpSpPr>
        <p:sp>
          <p:nvSpPr>
            <p:cNvPr id="4885" name="Google Shape;4885;p32"/>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2"/>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32"/>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32"/>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2"/>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2"/>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2"/>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2"/>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2"/>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2"/>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2"/>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2"/>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2"/>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2"/>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2"/>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32"/>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32"/>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2"/>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2"/>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2"/>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2"/>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2"/>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2"/>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2"/>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2"/>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2"/>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2"/>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2"/>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2"/>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2"/>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2"/>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2"/>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2"/>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2"/>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2"/>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2"/>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2"/>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2"/>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2"/>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2"/>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2"/>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2"/>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32"/>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2"/>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2"/>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2"/>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2"/>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2"/>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2"/>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2"/>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32"/>
          <p:cNvGrpSpPr/>
          <p:nvPr/>
        </p:nvGrpSpPr>
        <p:grpSpPr>
          <a:xfrm flipH="1">
            <a:off x="371653" y="776097"/>
            <a:ext cx="348351" cy="1842527"/>
            <a:chOff x="5650350" y="1819325"/>
            <a:chExt cx="98000" cy="518350"/>
          </a:xfrm>
        </p:grpSpPr>
        <p:sp>
          <p:nvSpPr>
            <p:cNvPr id="4936" name="Google Shape;4936;p32"/>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2"/>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2"/>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32"/>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2"/>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2"/>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2"/>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2"/>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2"/>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2"/>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2"/>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2"/>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2"/>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2"/>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32"/>
          <p:cNvGrpSpPr/>
          <p:nvPr/>
        </p:nvGrpSpPr>
        <p:grpSpPr>
          <a:xfrm flipH="1">
            <a:off x="8290303" y="836097"/>
            <a:ext cx="348351" cy="1842527"/>
            <a:chOff x="5650350" y="1819325"/>
            <a:chExt cx="98000" cy="518350"/>
          </a:xfrm>
        </p:grpSpPr>
        <p:sp>
          <p:nvSpPr>
            <p:cNvPr id="4951" name="Google Shape;4951;p32"/>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2"/>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2"/>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2"/>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2"/>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32"/>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32"/>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32"/>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32"/>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2"/>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2"/>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32"/>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32"/>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32"/>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32"/>
          <p:cNvGrpSpPr/>
          <p:nvPr/>
        </p:nvGrpSpPr>
        <p:grpSpPr>
          <a:xfrm rot="-3378785">
            <a:off x="-583365" y="2397319"/>
            <a:ext cx="2854278" cy="5719982"/>
            <a:chOff x="238125" y="1457650"/>
            <a:chExt cx="1411500" cy="2828650"/>
          </a:xfrm>
        </p:grpSpPr>
        <p:sp>
          <p:nvSpPr>
            <p:cNvPr id="4966" name="Google Shape;4966;p32"/>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32"/>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32"/>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32"/>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2"/>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32"/>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32"/>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32"/>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2"/>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32"/>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32"/>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32"/>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32"/>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2"/>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2"/>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2"/>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2"/>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2"/>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2"/>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2"/>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2"/>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2"/>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2"/>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2"/>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2"/>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2"/>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2"/>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2"/>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2"/>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2"/>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2"/>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2"/>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2"/>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2"/>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2"/>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2"/>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2"/>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2"/>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2"/>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2"/>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2"/>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2"/>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2"/>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2"/>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2"/>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2"/>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2"/>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2"/>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2"/>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2"/>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7106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016"/>
        <p:cNvGrpSpPr/>
        <p:nvPr/>
      </p:nvGrpSpPr>
      <p:grpSpPr>
        <a:xfrm>
          <a:off x="0" y="0"/>
          <a:ext cx="0" cy="0"/>
          <a:chOff x="0" y="0"/>
          <a:chExt cx="0" cy="0"/>
        </a:xfrm>
      </p:grpSpPr>
      <p:sp>
        <p:nvSpPr>
          <p:cNvPr id="5017" name="Google Shape;5017;p33"/>
          <p:cNvSpPr/>
          <p:nvPr/>
        </p:nvSpPr>
        <p:spPr>
          <a:xfrm rot="-5400000" flipH="1">
            <a:off x="2617000" y="34414"/>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3"/>
          <p:cNvSpPr/>
          <p:nvPr/>
        </p:nvSpPr>
        <p:spPr>
          <a:xfrm rot="5400000">
            <a:off x="-2617000" y="-533561"/>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3"/>
          <p:cNvSpPr txBox="1">
            <a:spLocks noGrp="1"/>
          </p:cNvSpPr>
          <p:nvPr>
            <p:ph type="title"/>
          </p:nvPr>
        </p:nvSpPr>
        <p:spPr>
          <a:xfrm>
            <a:off x="2274325" y="1156550"/>
            <a:ext cx="4595400" cy="59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5800">
                <a:solidFill>
                  <a:schemeClr val="lt2"/>
                </a:solidFill>
              </a:defRPr>
            </a:lvl1pPr>
            <a:lvl2pPr lvl="1" algn="ctr" rtl="0">
              <a:spcBef>
                <a:spcPts val="0"/>
              </a:spcBef>
              <a:spcAft>
                <a:spcPts val="0"/>
              </a:spcAft>
              <a:buSzPts val="3400"/>
              <a:buNone/>
              <a:defRPr>
                <a:latin typeface="Nunito"/>
                <a:ea typeface="Nunito"/>
                <a:cs typeface="Nunito"/>
                <a:sym typeface="Nunito"/>
              </a:defRPr>
            </a:lvl2pPr>
            <a:lvl3pPr lvl="2" algn="ctr" rtl="0">
              <a:spcBef>
                <a:spcPts val="0"/>
              </a:spcBef>
              <a:spcAft>
                <a:spcPts val="0"/>
              </a:spcAft>
              <a:buSzPts val="3400"/>
              <a:buNone/>
              <a:defRPr>
                <a:latin typeface="Nunito"/>
                <a:ea typeface="Nunito"/>
                <a:cs typeface="Nunito"/>
                <a:sym typeface="Nunito"/>
              </a:defRPr>
            </a:lvl3pPr>
            <a:lvl4pPr lvl="3" algn="ctr" rtl="0">
              <a:spcBef>
                <a:spcPts val="0"/>
              </a:spcBef>
              <a:spcAft>
                <a:spcPts val="0"/>
              </a:spcAft>
              <a:buSzPts val="3400"/>
              <a:buNone/>
              <a:defRPr>
                <a:latin typeface="Nunito"/>
                <a:ea typeface="Nunito"/>
                <a:cs typeface="Nunito"/>
                <a:sym typeface="Nunito"/>
              </a:defRPr>
            </a:lvl4pPr>
            <a:lvl5pPr lvl="4" algn="ctr" rtl="0">
              <a:spcBef>
                <a:spcPts val="0"/>
              </a:spcBef>
              <a:spcAft>
                <a:spcPts val="0"/>
              </a:spcAft>
              <a:buSzPts val="3400"/>
              <a:buNone/>
              <a:defRPr>
                <a:latin typeface="Nunito"/>
                <a:ea typeface="Nunito"/>
                <a:cs typeface="Nunito"/>
                <a:sym typeface="Nunito"/>
              </a:defRPr>
            </a:lvl5pPr>
            <a:lvl6pPr lvl="5" algn="ctr" rtl="0">
              <a:spcBef>
                <a:spcPts val="0"/>
              </a:spcBef>
              <a:spcAft>
                <a:spcPts val="0"/>
              </a:spcAft>
              <a:buSzPts val="3400"/>
              <a:buNone/>
              <a:defRPr>
                <a:latin typeface="Nunito"/>
                <a:ea typeface="Nunito"/>
                <a:cs typeface="Nunito"/>
                <a:sym typeface="Nunito"/>
              </a:defRPr>
            </a:lvl6pPr>
            <a:lvl7pPr lvl="6" algn="ctr" rtl="0">
              <a:spcBef>
                <a:spcPts val="0"/>
              </a:spcBef>
              <a:spcAft>
                <a:spcPts val="0"/>
              </a:spcAft>
              <a:buSzPts val="3400"/>
              <a:buNone/>
              <a:defRPr>
                <a:latin typeface="Nunito"/>
                <a:ea typeface="Nunito"/>
                <a:cs typeface="Nunito"/>
                <a:sym typeface="Nunito"/>
              </a:defRPr>
            </a:lvl7pPr>
            <a:lvl8pPr lvl="7" algn="ctr" rtl="0">
              <a:spcBef>
                <a:spcPts val="0"/>
              </a:spcBef>
              <a:spcAft>
                <a:spcPts val="0"/>
              </a:spcAft>
              <a:buSzPts val="3400"/>
              <a:buNone/>
              <a:defRPr>
                <a:latin typeface="Nunito"/>
                <a:ea typeface="Nunito"/>
                <a:cs typeface="Nunito"/>
                <a:sym typeface="Nunito"/>
              </a:defRPr>
            </a:lvl8pPr>
            <a:lvl9pPr lvl="8" algn="ctr" rtl="0">
              <a:spcBef>
                <a:spcPts val="0"/>
              </a:spcBef>
              <a:spcAft>
                <a:spcPts val="0"/>
              </a:spcAft>
              <a:buSzPts val="3400"/>
              <a:buNone/>
              <a:defRPr>
                <a:latin typeface="Nunito"/>
                <a:ea typeface="Nunito"/>
                <a:cs typeface="Nunito"/>
                <a:sym typeface="Nunito"/>
              </a:defRPr>
            </a:lvl9pPr>
          </a:lstStyle>
          <a:p>
            <a:endParaRPr/>
          </a:p>
        </p:txBody>
      </p:sp>
      <p:sp>
        <p:nvSpPr>
          <p:cNvPr id="5020" name="Google Shape;5020;p33"/>
          <p:cNvSpPr txBox="1">
            <a:spLocks noGrp="1"/>
          </p:cNvSpPr>
          <p:nvPr>
            <p:ph type="subTitle" idx="1"/>
          </p:nvPr>
        </p:nvSpPr>
        <p:spPr>
          <a:xfrm>
            <a:off x="2475325" y="2072025"/>
            <a:ext cx="4193400" cy="59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021" name="Google Shape;5021;p33"/>
          <p:cNvSpPr txBox="1"/>
          <p:nvPr/>
        </p:nvSpPr>
        <p:spPr>
          <a:xfrm>
            <a:off x="1684975" y="3584975"/>
            <a:ext cx="5774100" cy="4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Raleway"/>
                <a:ea typeface="Raleway"/>
                <a:cs typeface="Raleway"/>
                <a:sym typeface="Raleway"/>
              </a:rPr>
              <a:t>CREDITS: This presentation template was created by </a:t>
            </a:r>
            <a:r>
              <a:rPr lang="en" sz="1200" b="1">
                <a:solidFill>
                  <a:schemeClr val="lt2"/>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a:solidFill>
                  <a:schemeClr val="lt2"/>
                </a:solidFill>
                <a:latin typeface="Raleway"/>
                <a:ea typeface="Raleway"/>
                <a:cs typeface="Raleway"/>
                <a:sym typeface="Raleway"/>
              </a:rPr>
              <a:t>, including icons by </a:t>
            </a:r>
            <a:r>
              <a:rPr lang="en" sz="1200" b="1">
                <a:solidFill>
                  <a:schemeClr val="lt2"/>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lt2"/>
                </a:solidFill>
                <a:latin typeface="Raleway"/>
                <a:ea typeface="Raleway"/>
                <a:cs typeface="Raleway"/>
                <a:sym typeface="Raleway"/>
              </a:rPr>
              <a:t>, and infographics &amp; images by </a:t>
            </a:r>
            <a:r>
              <a:rPr lang="en" sz="1200" b="1">
                <a:solidFill>
                  <a:schemeClr val="lt2"/>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a:solidFill>
                  <a:schemeClr val="lt2"/>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 </a:t>
            </a:r>
            <a:endParaRPr sz="1200">
              <a:solidFill>
                <a:schemeClr val="lt2"/>
              </a:solidFill>
              <a:latin typeface="Raleway"/>
              <a:ea typeface="Raleway"/>
              <a:cs typeface="Raleway"/>
              <a:sym typeface="Raleway"/>
            </a:endParaRPr>
          </a:p>
        </p:txBody>
      </p:sp>
      <p:grpSp>
        <p:nvGrpSpPr>
          <p:cNvPr id="5022" name="Google Shape;5022;p33"/>
          <p:cNvGrpSpPr/>
          <p:nvPr/>
        </p:nvGrpSpPr>
        <p:grpSpPr>
          <a:xfrm>
            <a:off x="-1014002" y="4294366"/>
            <a:ext cx="2119405" cy="1611111"/>
            <a:chOff x="2928875" y="3008450"/>
            <a:chExt cx="436325" cy="331675"/>
          </a:xfrm>
        </p:grpSpPr>
        <p:sp>
          <p:nvSpPr>
            <p:cNvPr id="5023" name="Google Shape;5023;p33"/>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3"/>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3"/>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3"/>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3"/>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3"/>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3"/>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3"/>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3"/>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3"/>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3"/>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3"/>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3"/>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3"/>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3"/>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3"/>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3"/>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3"/>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3"/>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3"/>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3"/>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3"/>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3"/>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3"/>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3"/>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3"/>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3"/>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3"/>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3"/>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3"/>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33"/>
          <p:cNvGrpSpPr/>
          <p:nvPr/>
        </p:nvGrpSpPr>
        <p:grpSpPr>
          <a:xfrm>
            <a:off x="719988" y="3105455"/>
            <a:ext cx="911869" cy="917806"/>
            <a:chOff x="4248675" y="1769950"/>
            <a:chExt cx="345575" cy="347825"/>
          </a:xfrm>
        </p:grpSpPr>
        <p:sp>
          <p:nvSpPr>
            <p:cNvPr id="5054" name="Google Shape;5054;p33"/>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3"/>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3"/>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3"/>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3"/>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3"/>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3"/>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3"/>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3"/>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3"/>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3"/>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3"/>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3"/>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3"/>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3"/>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3"/>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33"/>
          <p:cNvGrpSpPr/>
          <p:nvPr/>
        </p:nvGrpSpPr>
        <p:grpSpPr>
          <a:xfrm rot="-5400000">
            <a:off x="4409364" y="-367303"/>
            <a:ext cx="348351" cy="1842527"/>
            <a:chOff x="5650350" y="1819325"/>
            <a:chExt cx="98000" cy="518350"/>
          </a:xfrm>
        </p:grpSpPr>
        <p:sp>
          <p:nvSpPr>
            <p:cNvPr id="5071" name="Google Shape;5071;p33"/>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3"/>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3"/>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3"/>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3"/>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3"/>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3"/>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3"/>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3"/>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3"/>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3"/>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3"/>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3"/>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3"/>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33"/>
          <p:cNvGrpSpPr/>
          <p:nvPr/>
        </p:nvGrpSpPr>
        <p:grpSpPr>
          <a:xfrm>
            <a:off x="2244925" y="1226025"/>
            <a:ext cx="169050" cy="149625"/>
            <a:chOff x="2626350" y="1752000"/>
            <a:chExt cx="169050" cy="149625"/>
          </a:xfrm>
        </p:grpSpPr>
        <p:sp>
          <p:nvSpPr>
            <p:cNvPr id="5086" name="Google Shape;5086;p33"/>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3"/>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33"/>
          <p:cNvGrpSpPr/>
          <p:nvPr/>
        </p:nvGrpSpPr>
        <p:grpSpPr>
          <a:xfrm>
            <a:off x="2413975" y="4436438"/>
            <a:ext cx="154850" cy="154125"/>
            <a:chOff x="1898575" y="1639050"/>
            <a:chExt cx="154850" cy="154125"/>
          </a:xfrm>
        </p:grpSpPr>
        <p:sp>
          <p:nvSpPr>
            <p:cNvPr id="5089" name="Google Shape;5089;p33"/>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3"/>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33"/>
          <p:cNvGrpSpPr/>
          <p:nvPr/>
        </p:nvGrpSpPr>
        <p:grpSpPr>
          <a:xfrm>
            <a:off x="7738825" y="1915375"/>
            <a:ext cx="159325" cy="148100"/>
            <a:chOff x="996550" y="1565775"/>
            <a:chExt cx="159325" cy="148100"/>
          </a:xfrm>
        </p:grpSpPr>
        <p:sp>
          <p:nvSpPr>
            <p:cNvPr id="5092" name="Google Shape;5092;p33"/>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3"/>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33"/>
          <p:cNvGrpSpPr/>
          <p:nvPr/>
        </p:nvGrpSpPr>
        <p:grpSpPr>
          <a:xfrm>
            <a:off x="7104475" y="1375650"/>
            <a:ext cx="169050" cy="149625"/>
            <a:chOff x="2626350" y="1752000"/>
            <a:chExt cx="169050" cy="149625"/>
          </a:xfrm>
        </p:grpSpPr>
        <p:sp>
          <p:nvSpPr>
            <p:cNvPr id="5095" name="Google Shape;5095;p33"/>
            <p:cNvSpPr/>
            <p:nvPr/>
          </p:nvSpPr>
          <p:spPr>
            <a:xfrm>
              <a:off x="2626350" y="1752000"/>
              <a:ext cx="169050" cy="149625"/>
            </a:xfrm>
            <a:custGeom>
              <a:avLst/>
              <a:gdLst/>
              <a:ahLst/>
              <a:cxnLst/>
              <a:rect l="l" t="t" r="r" b="b"/>
              <a:pathLst>
                <a:path w="6762" h="5985" extrusionOk="0">
                  <a:moveTo>
                    <a:pt x="2364" y="1"/>
                  </a:moveTo>
                  <a:lnTo>
                    <a:pt x="2184" y="31"/>
                  </a:lnTo>
                  <a:lnTo>
                    <a:pt x="2005" y="90"/>
                  </a:lnTo>
                  <a:lnTo>
                    <a:pt x="1855" y="210"/>
                  </a:lnTo>
                  <a:lnTo>
                    <a:pt x="1765" y="330"/>
                  </a:lnTo>
                  <a:lnTo>
                    <a:pt x="1676" y="479"/>
                  </a:lnTo>
                  <a:lnTo>
                    <a:pt x="1616" y="629"/>
                  </a:lnTo>
                  <a:lnTo>
                    <a:pt x="1556" y="808"/>
                  </a:lnTo>
                  <a:lnTo>
                    <a:pt x="1526" y="958"/>
                  </a:lnTo>
                  <a:lnTo>
                    <a:pt x="1556" y="1137"/>
                  </a:lnTo>
                  <a:lnTo>
                    <a:pt x="1556" y="1317"/>
                  </a:lnTo>
                  <a:lnTo>
                    <a:pt x="1676" y="1676"/>
                  </a:lnTo>
                  <a:lnTo>
                    <a:pt x="1825" y="2035"/>
                  </a:lnTo>
                  <a:lnTo>
                    <a:pt x="2005" y="2364"/>
                  </a:lnTo>
                  <a:lnTo>
                    <a:pt x="2214" y="2663"/>
                  </a:lnTo>
                  <a:lnTo>
                    <a:pt x="2035" y="2574"/>
                  </a:lnTo>
                  <a:lnTo>
                    <a:pt x="1855" y="2484"/>
                  </a:lnTo>
                  <a:lnTo>
                    <a:pt x="1676" y="2394"/>
                  </a:lnTo>
                  <a:lnTo>
                    <a:pt x="1466" y="2334"/>
                  </a:lnTo>
                  <a:lnTo>
                    <a:pt x="1257" y="2304"/>
                  </a:lnTo>
                  <a:lnTo>
                    <a:pt x="1047" y="2304"/>
                  </a:lnTo>
                  <a:lnTo>
                    <a:pt x="838" y="2334"/>
                  </a:lnTo>
                  <a:lnTo>
                    <a:pt x="658" y="2394"/>
                  </a:lnTo>
                  <a:lnTo>
                    <a:pt x="479" y="2514"/>
                  </a:lnTo>
                  <a:lnTo>
                    <a:pt x="299" y="2633"/>
                  </a:lnTo>
                  <a:lnTo>
                    <a:pt x="180" y="2813"/>
                  </a:lnTo>
                  <a:lnTo>
                    <a:pt x="90" y="2992"/>
                  </a:lnTo>
                  <a:lnTo>
                    <a:pt x="30" y="3202"/>
                  </a:lnTo>
                  <a:lnTo>
                    <a:pt x="0" y="3381"/>
                  </a:lnTo>
                  <a:lnTo>
                    <a:pt x="30" y="3591"/>
                  </a:lnTo>
                  <a:lnTo>
                    <a:pt x="120" y="3770"/>
                  </a:lnTo>
                  <a:lnTo>
                    <a:pt x="210" y="3890"/>
                  </a:lnTo>
                  <a:lnTo>
                    <a:pt x="299" y="4010"/>
                  </a:lnTo>
                  <a:lnTo>
                    <a:pt x="449" y="4069"/>
                  </a:lnTo>
                  <a:lnTo>
                    <a:pt x="599" y="4159"/>
                  </a:lnTo>
                  <a:lnTo>
                    <a:pt x="748" y="4189"/>
                  </a:lnTo>
                  <a:lnTo>
                    <a:pt x="898" y="4219"/>
                  </a:lnTo>
                  <a:lnTo>
                    <a:pt x="1047" y="4219"/>
                  </a:lnTo>
                  <a:lnTo>
                    <a:pt x="1227" y="4189"/>
                  </a:lnTo>
                  <a:lnTo>
                    <a:pt x="1526" y="4159"/>
                  </a:lnTo>
                  <a:lnTo>
                    <a:pt x="1795" y="4069"/>
                  </a:lnTo>
                  <a:lnTo>
                    <a:pt x="2095" y="3950"/>
                  </a:lnTo>
                  <a:lnTo>
                    <a:pt x="2364" y="3830"/>
                  </a:lnTo>
                  <a:lnTo>
                    <a:pt x="2364" y="3830"/>
                  </a:lnTo>
                  <a:lnTo>
                    <a:pt x="2244" y="3920"/>
                  </a:lnTo>
                  <a:lnTo>
                    <a:pt x="2124" y="4069"/>
                  </a:lnTo>
                  <a:lnTo>
                    <a:pt x="2035" y="4189"/>
                  </a:lnTo>
                  <a:lnTo>
                    <a:pt x="1975" y="4339"/>
                  </a:lnTo>
                  <a:lnTo>
                    <a:pt x="1915" y="4488"/>
                  </a:lnTo>
                  <a:lnTo>
                    <a:pt x="1885" y="4638"/>
                  </a:lnTo>
                  <a:lnTo>
                    <a:pt x="1855" y="4817"/>
                  </a:lnTo>
                  <a:lnTo>
                    <a:pt x="1855" y="4967"/>
                  </a:lnTo>
                  <a:lnTo>
                    <a:pt x="1885" y="5117"/>
                  </a:lnTo>
                  <a:lnTo>
                    <a:pt x="1945" y="5296"/>
                  </a:lnTo>
                  <a:lnTo>
                    <a:pt x="2005" y="5446"/>
                  </a:lnTo>
                  <a:lnTo>
                    <a:pt x="2095" y="5565"/>
                  </a:lnTo>
                  <a:lnTo>
                    <a:pt x="2214" y="5685"/>
                  </a:lnTo>
                  <a:lnTo>
                    <a:pt x="2334" y="5805"/>
                  </a:lnTo>
                  <a:lnTo>
                    <a:pt x="2454" y="5894"/>
                  </a:lnTo>
                  <a:lnTo>
                    <a:pt x="2603" y="5954"/>
                  </a:lnTo>
                  <a:lnTo>
                    <a:pt x="2753" y="5984"/>
                  </a:lnTo>
                  <a:lnTo>
                    <a:pt x="3082" y="5984"/>
                  </a:lnTo>
                  <a:lnTo>
                    <a:pt x="3261" y="5954"/>
                  </a:lnTo>
                  <a:lnTo>
                    <a:pt x="3411" y="5865"/>
                  </a:lnTo>
                  <a:lnTo>
                    <a:pt x="3531" y="5805"/>
                  </a:lnTo>
                  <a:lnTo>
                    <a:pt x="3650" y="5685"/>
                  </a:lnTo>
                  <a:lnTo>
                    <a:pt x="3740" y="5565"/>
                  </a:lnTo>
                  <a:lnTo>
                    <a:pt x="3830" y="5416"/>
                  </a:lnTo>
                  <a:lnTo>
                    <a:pt x="3890" y="5266"/>
                  </a:lnTo>
                  <a:lnTo>
                    <a:pt x="3920" y="5087"/>
                  </a:lnTo>
                  <a:lnTo>
                    <a:pt x="3949" y="4937"/>
                  </a:lnTo>
                  <a:lnTo>
                    <a:pt x="3949" y="4787"/>
                  </a:lnTo>
                  <a:lnTo>
                    <a:pt x="3890" y="4638"/>
                  </a:lnTo>
                  <a:lnTo>
                    <a:pt x="3830" y="4518"/>
                  </a:lnTo>
                  <a:lnTo>
                    <a:pt x="3949" y="4638"/>
                  </a:lnTo>
                  <a:lnTo>
                    <a:pt x="4189" y="4877"/>
                  </a:lnTo>
                  <a:lnTo>
                    <a:pt x="4488" y="5027"/>
                  </a:lnTo>
                  <a:lnTo>
                    <a:pt x="4787" y="5147"/>
                  </a:lnTo>
                  <a:lnTo>
                    <a:pt x="4967" y="5176"/>
                  </a:lnTo>
                  <a:lnTo>
                    <a:pt x="5116" y="5206"/>
                  </a:lnTo>
                  <a:lnTo>
                    <a:pt x="5296" y="5206"/>
                  </a:lnTo>
                  <a:lnTo>
                    <a:pt x="5445" y="5176"/>
                  </a:lnTo>
                  <a:lnTo>
                    <a:pt x="5625" y="5147"/>
                  </a:lnTo>
                  <a:lnTo>
                    <a:pt x="5774" y="5087"/>
                  </a:lnTo>
                  <a:lnTo>
                    <a:pt x="5924" y="4997"/>
                  </a:lnTo>
                  <a:lnTo>
                    <a:pt x="6044" y="4877"/>
                  </a:lnTo>
                  <a:lnTo>
                    <a:pt x="6163" y="4758"/>
                  </a:lnTo>
                  <a:lnTo>
                    <a:pt x="6253" y="4638"/>
                  </a:lnTo>
                  <a:lnTo>
                    <a:pt x="6313" y="4488"/>
                  </a:lnTo>
                  <a:lnTo>
                    <a:pt x="6373" y="4309"/>
                  </a:lnTo>
                  <a:lnTo>
                    <a:pt x="6373" y="4159"/>
                  </a:lnTo>
                  <a:lnTo>
                    <a:pt x="6373" y="3980"/>
                  </a:lnTo>
                  <a:lnTo>
                    <a:pt x="6343" y="3830"/>
                  </a:lnTo>
                  <a:lnTo>
                    <a:pt x="6253" y="3681"/>
                  </a:lnTo>
                  <a:lnTo>
                    <a:pt x="6044" y="3381"/>
                  </a:lnTo>
                  <a:lnTo>
                    <a:pt x="5924" y="3262"/>
                  </a:lnTo>
                  <a:lnTo>
                    <a:pt x="5804" y="3172"/>
                  </a:lnTo>
                  <a:lnTo>
                    <a:pt x="5655" y="3082"/>
                  </a:lnTo>
                  <a:lnTo>
                    <a:pt x="5505" y="3022"/>
                  </a:lnTo>
                  <a:lnTo>
                    <a:pt x="5356" y="2962"/>
                  </a:lnTo>
                  <a:lnTo>
                    <a:pt x="5176" y="2933"/>
                  </a:lnTo>
                  <a:lnTo>
                    <a:pt x="5685" y="2813"/>
                  </a:lnTo>
                  <a:lnTo>
                    <a:pt x="5924" y="2723"/>
                  </a:lnTo>
                  <a:lnTo>
                    <a:pt x="6163" y="2603"/>
                  </a:lnTo>
                  <a:lnTo>
                    <a:pt x="6373" y="2454"/>
                  </a:lnTo>
                  <a:lnTo>
                    <a:pt x="6552" y="2274"/>
                  </a:lnTo>
                  <a:lnTo>
                    <a:pt x="6702" y="2065"/>
                  </a:lnTo>
                  <a:lnTo>
                    <a:pt x="6732" y="1945"/>
                  </a:lnTo>
                  <a:lnTo>
                    <a:pt x="6762" y="1796"/>
                  </a:lnTo>
                  <a:lnTo>
                    <a:pt x="6762" y="1646"/>
                  </a:lnTo>
                  <a:lnTo>
                    <a:pt x="6732" y="1497"/>
                  </a:lnTo>
                  <a:lnTo>
                    <a:pt x="6672" y="1347"/>
                  </a:lnTo>
                  <a:lnTo>
                    <a:pt x="6582" y="1197"/>
                  </a:lnTo>
                  <a:lnTo>
                    <a:pt x="6493" y="1078"/>
                  </a:lnTo>
                  <a:lnTo>
                    <a:pt x="6343" y="988"/>
                  </a:lnTo>
                  <a:lnTo>
                    <a:pt x="6223" y="898"/>
                  </a:lnTo>
                  <a:lnTo>
                    <a:pt x="6074" y="838"/>
                  </a:lnTo>
                  <a:lnTo>
                    <a:pt x="5924" y="808"/>
                  </a:lnTo>
                  <a:lnTo>
                    <a:pt x="5745" y="778"/>
                  </a:lnTo>
                  <a:lnTo>
                    <a:pt x="5595" y="808"/>
                  </a:lnTo>
                  <a:lnTo>
                    <a:pt x="5445" y="808"/>
                  </a:lnTo>
                  <a:lnTo>
                    <a:pt x="5146" y="928"/>
                  </a:lnTo>
                  <a:lnTo>
                    <a:pt x="4877" y="1108"/>
                  </a:lnTo>
                  <a:lnTo>
                    <a:pt x="4638" y="1317"/>
                  </a:lnTo>
                  <a:lnTo>
                    <a:pt x="4428" y="1556"/>
                  </a:lnTo>
                  <a:lnTo>
                    <a:pt x="4279" y="1826"/>
                  </a:lnTo>
                  <a:lnTo>
                    <a:pt x="4129" y="2125"/>
                  </a:lnTo>
                  <a:lnTo>
                    <a:pt x="4039" y="1706"/>
                  </a:lnTo>
                  <a:lnTo>
                    <a:pt x="3860" y="1287"/>
                  </a:lnTo>
                  <a:lnTo>
                    <a:pt x="3650" y="868"/>
                  </a:lnTo>
                  <a:lnTo>
                    <a:pt x="3411" y="479"/>
                  </a:lnTo>
                  <a:lnTo>
                    <a:pt x="3291" y="360"/>
                  </a:lnTo>
                  <a:lnTo>
                    <a:pt x="3112" y="210"/>
                  </a:lnTo>
                  <a:lnTo>
                    <a:pt x="2962" y="120"/>
                  </a:lnTo>
                  <a:lnTo>
                    <a:pt x="2753" y="31"/>
                  </a:lnTo>
                  <a:lnTo>
                    <a:pt x="2573"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3"/>
            <p:cNvSpPr/>
            <p:nvPr/>
          </p:nvSpPr>
          <p:spPr>
            <a:xfrm>
              <a:off x="2685425" y="1805100"/>
              <a:ext cx="56125" cy="56875"/>
            </a:xfrm>
            <a:custGeom>
              <a:avLst/>
              <a:gdLst/>
              <a:ahLst/>
              <a:cxnLst/>
              <a:rect l="l" t="t" r="r" b="b"/>
              <a:pathLst>
                <a:path w="2245" h="2275" extrusionOk="0">
                  <a:moveTo>
                    <a:pt x="1108" y="1"/>
                  </a:moveTo>
                  <a:lnTo>
                    <a:pt x="898" y="31"/>
                  </a:lnTo>
                  <a:lnTo>
                    <a:pt x="689" y="61"/>
                  </a:lnTo>
                  <a:lnTo>
                    <a:pt x="479" y="180"/>
                  </a:lnTo>
                  <a:lnTo>
                    <a:pt x="270" y="330"/>
                  </a:lnTo>
                  <a:lnTo>
                    <a:pt x="150" y="539"/>
                  </a:lnTo>
                  <a:lnTo>
                    <a:pt x="31" y="779"/>
                  </a:lnTo>
                  <a:lnTo>
                    <a:pt x="1" y="1018"/>
                  </a:lnTo>
                  <a:lnTo>
                    <a:pt x="1" y="1257"/>
                  </a:lnTo>
                  <a:lnTo>
                    <a:pt x="61" y="1497"/>
                  </a:lnTo>
                  <a:lnTo>
                    <a:pt x="150" y="1706"/>
                  </a:lnTo>
                  <a:lnTo>
                    <a:pt x="270" y="1916"/>
                  </a:lnTo>
                  <a:lnTo>
                    <a:pt x="450" y="2095"/>
                  </a:lnTo>
                  <a:lnTo>
                    <a:pt x="689" y="2215"/>
                  </a:lnTo>
                  <a:lnTo>
                    <a:pt x="809" y="2245"/>
                  </a:lnTo>
                  <a:lnTo>
                    <a:pt x="928" y="2275"/>
                  </a:lnTo>
                  <a:lnTo>
                    <a:pt x="1227" y="2275"/>
                  </a:lnTo>
                  <a:lnTo>
                    <a:pt x="1377" y="2245"/>
                  </a:lnTo>
                  <a:lnTo>
                    <a:pt x="1527" y="2185"/>
                  </a:lnTo>
                  <a:lnTo>
                    <a:pt x="1646" y="2125"/>
                  </a:lnTo>
                  <a:lnTo>
                    <a:pt x="1766" y="2035"/>
                  </a:lnTo>
                  <a:lnTo>
                    <a:pt x="1975" y="1826"/>
                  </a:lnTo>
                  <a:lnTo>
                    <a:pt x="2125" y="1586"/>
                  </a:lnTo>
                  <a:lnTo>
                    <a:pt x="2215" y="1317"/>
                  </a:lnTo>
                  <a:lnTo>
                    <a:pt x="2245" y="1168"/>
                  </a:lnTo>
                  <a:lnTo>
                    <a:pt x="2245" y="1048"/>
                  </a:lnTo>
                  <a:lnTo>
                    <a:pt x="2215" y="898"/>
                  </a:lnTo>
                  <a:lnTo>
                    <a:pt x="2185" y="749"/>
                  </a:lnTo>
                  <a:lnTo>
                    <a:pt x="2125" y="599"/>
                  </a:lnTo>
                  <a:lnTo>
                    <a:pt x="2035" y="479"/>
                  </a:lnTo>
                  <a:lnTo>
                    <a:pt x="1916" y="300"/>
                  </a:lnTo>
                  <a:lnTo>
                    <a:pt x="1736" y="180"/>
                  </a:lnTo>
                  <a:lnTo>
                    <a:pt x="1527" y="91"/>
                  </a:lnTo>
                  <a:lnTo>
                    <a:pt x="1317" y="31"/>
                  </a:lnTo>
                  <a:lnTo>
                    <a:pt x="110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33"/>
          <p:cNvGrpSpPr/>
          <p:nvPr/>
        </p:nvGrpSpPr>
        <p:grpSpPr>
          <a:xfrm>
            <a:off x="1357400" y="2494688"/>
            <a:ext cx="154850" cy="154125"/>
            <a:chOff x="1898575" y="1639050"/>
            <a:chExt cx="154850" cy="154125"/>
          </a:xfrm>
        </p:grpSpPr>
        <p:sp>
          <p:nvSpPr>
            <p:cNvPr id="5098" name="Google Shape;5098;p33"/>
            <p:cNvSpPr/>
            <p:nvPr/>
          </p:nvSpPr>
          <p:spPr>
            <a:xfrm>
              <a:off x="1898575" y="1639050"/>
              <a:ext cx="154850" cy="154125"/>
            </a:xfrm>
            <a:custGeom>
              <a:avLst/>
              <a:gdLst/>
              <a:ahLst/>
              <a:cxnLst/>
              <a:rect l="l" t="t" r="r" b="b"/>
              <a:pathLst>
                <a:path w="6194" h="6165" extrusionOk="0">
                  <a:moveTo>
                    <a:pt x="1497" y="1"/>
                  </a:moveTo>
                  <a:lnTo>
                    <a:pt x="1317" y="31"/>
                  </a:lnTo>
                  <a:lnTo>
                    <a:pt x="1108" y="61"/>
                  </a:lnTo>
                  <a:lnTo>
                    <a:pt x="928" y="151"/>
                  </a:lnTo>
                  <a:lnTo>
                    <a:pt x="779" y="270"/>
                  </a:lnTo>
                  <a:lnTo>
                    <a:pt x="629" y="450"/>
                  </a:lnTo>
                  <a:lnTo>
                    <a:pt x="569" y="569"/>
                  </a:lnTo>
                  <a:lnTo>
                    <a:pt x="539" y="719"/>
                  </a:lnTo>
                  <a:lnTo>
                    <a:pt x="539" y="899"/>
                  </a:lnTo>
                  <a:lnTo>
                    <a:pt x="569" y="1048"/>
                  </a:lnTo>
                  <a:lnTo>
                    <a:pt x="599" y="1198"/>
                  </a:lnTo>
                  <a:lnTo>
                    <a:pt x="659" y="1347"/>
                  </a:lnTo>
                  <a:lnTo>
                    <a:pt x="749" y="1497"/>
                  </a:lnTo>
                  <a:lnTo>
                    <a:pt x="838" y="1617"/>
                  </a:lnTo>
                  <a:lnTo>
                    <a:pt x="1018" y="1856"/>
                  </a:lnTo>
                  <a:lnTo>
                    <a:pt x="1257" y="2065"/>
                  </a:lnTo>
                  <a:lnTo>
                    <a:pt x="1467" y="2245"/>
                  </a:lnTo>
                  <a:lnTo>
                    <a:pt x="1736" y="2394"/>
                  </a:lnTo>
                  <a:lnTo>
                    <a:pt x="1586" y="2365"/>
                  </a:lnTo>
                  <a:lnTo>
                    <a:pt x="1407" y="2335"/>
                  </a:lnTo>
                  <a:lnTo>
                    <a:pt x="1257" y="2305"/>
                  </a:lnTo>
                  <a:lnTo>
                    <a:pt x="1108" y="2335"/>
                  </a:lnTo>
                  <a:lnTo>
                    <a:pt x="928" y="2365"/>
                  </a:lnTo>
                  <a:lnTo>
                    <a:pt x="779" y="2394"/>
                  </a:lnTo>
                  <a:lnTo>
                    <a:pt x="629" y="2484"/>
                  </a:lnTo>
                  <a:lnTo>
                    <a:pt x="479" y="2544"/>
                  </a:lnTo>
                  <a:lnTo>
                    <a:pt x="360" y="2664"/>
                  </a:lnTo>
                  <a:lnTo>
                    <a:pt x="270" y="2783"/>
                  </a:lnTo>
                  <a:lnTo>
                    <a:pt x="180" y="2903"/>
                  </a:lnTo>
                  <a:lnTo>
                    <a:pt x="90" y="3053"/>
                  </a:lnTo>
                  <a:lnTo>
                    <a:pt x="31" y="3202"/>
                  </a:lnTo>
                  <a:lnTo>
                    <a:pt x="1" y="3382"/>
                  </a:lnTo>
                  <a:lnTo>
                    <a:pt x="1" y="3531"/>
                  </a:lnTo>
                  <a:lnTo>
                    <a:pt x="31" y="3711"/>
                  </a:lnTo>
                  <a:lnTo>
                    <a:pt x="61" y="3860"/>
                  </a:lnTo>
                  <a:lnTo>
                    <a:pt x="150" y="4010"/>
                  </a:lnTo>
                  <a:lnTo>
                    <a:pt x="240" y="4130"/>
                  </a:lnTo>
                  <a:lnTo>
                    <a:pt x="360" y="4249"/>
                  </a:lnTo>
                  <a:lnTo>
                    <a:pt x="479" y="4339"/>
                  </a:lnTo>
                  <a:lnTo>
                    <a:pt x="629" y="4429"/>
                  </a:lnTo>
                  <a:lnTo>
                    <a:pt x="779" y="4459"/>
                  </a:lnTo>
                  <a:lnTo>
                    <a:pt x="928" y="4489"/>
                  </a:lnTo>
                  <a:lnTo>
                    <a:pt x="1108" y="4489"/>
                  </a:lnTo>
                  <a:lnTo>
                    <a:pt x="1257" y="4459"/>
                  </a:lnTo>
                  <a:lnTo>
                    <a:pt x="1437" y="4399"/>
                  </a:lnTo>
                  <a:lnTo>
                    <a:pt x="1586" y="4339"/>
                  </a:lnTo>
                  <a:lnTo>
                    <a:pt x="1706" y="4249"/>
                  </a:lnTo>
                  <a:lnTo>
                    <a:pt x="1796" y="4160"/>
                  </a:lnTo>
                  <a:lnTo>
                    <a:pt x="1866" y="4043"/>
                  </a:lnTo>
                  <a:lnTo>
                    <a:pt x="1826" y="4190"/>
                  </a:lnTo>
                  <a:lnTo>
                    <a:pt x="1766" y="4519"/>
                  </a:lnTo>
                  <a:lnTo>
                    <a:pt x="1766" y="4848"/>
                  </a:lnTo>
                  <a:lnTo>
                    <a:pt x="1826" y="5177"/>
                  </a:lnTo>
                  <a:lnTo>
                    <a:pt x="1856" y="5326"/>
                  </a:lnTo>
                  <a:lnTo>
                    <a:pt x="1945" y="5476"/>
                  </a:lnTo>
                  <a:lnTo>
                    <a:pt x="2035" y="5626"/>
                  </a:lnTo>
                  <a:lnTo>
                    <a:pt x="2125" y="5775"/>
                  </a:lnTo>
                  <a:lnTo>
                    <a:pt x="2245" y="5895"/>
                  </a:lnTo>
                  <a:lnTo>
                    <a:pt x="2364" y="5985"/>
                  </a:lnTo>
                  <a:lnTo>
                    <a:pt x="2514" y="6074"/>
                  </a:lnTo>
                  <a:lnTo>
                    <a:pt x="2663" y="6134"/>
                  </a:lnTo>
                  <a:lnTo>
                    <a:pt x="2843" y="6164"/>
                  </a:lnTo>
                  <a:lnTo>
                    <a:pt x="3172" y="6164"/>
                  </a:lnTo>
                  <a:lnTo>
                    <a:pt x="3322" y="6104"/>
                  </a:lnTo>
                  <a:lnTo>
                    <a:pt x="3471" y="6044"/>
                  </a:lnTo>
                  <a:lnTo>
                    <a:pt x="3621" y="5955"/>
                  </a:lnTo>
                  <a:lnTo>
                    <a:pt x="3740" y="5835"/>
                  </a:lnTo>
                  <a:lnTo>
                    <a:pt x="3830" y="5715"/>
                  </a:lnTo>
                  <a:lnTo>
                    <a:pt x="3980" y="5386"/>
                  </a:lnTo>
                  <a:lnTo>
                    <a:pt x="4010" y="5207"/>
                  </a:lnTo>
                  <a:lnTo>
                    <a:pt x="4040" y="5057"/>
                  </a:lnTo>
                  <a:lnTo>
                    <a:pt x="4040" y="4908"/>
                  </a:lnTo>
                  <a:lnTo>
                    <a:pt x="4040" y="4728"/>
                  </a:lnTo>
                  <a:lnTo>
                    <a:pt x="3980" y="4549"/>
                  </a:lnTo>
                  <a:lnTo>
                    <a:pt x="3920" y="4399"/>
                  </a:lnTo>
                  <a:lnTo>
                    <a:pt x="4279" y="4758"/>
                  </a:lnTo>
                  <a:lnTo>
                    <a:pt x="4488" y="4937"/>
                  </a:lnTo>
                  <a:lnTo>
                    <a:pt x="4698" y="5087"/>
                  </a:lnTo>
                  <a:lnTo>
                    <a:pt x="4937" y="5207"/>
                  </a:lnTo>
                  <a:lnTo>
                    <a:pt x="5206" y="5267"/>
                  </a:lnTo>
                  <a:lnTo>
                    <a:pt x="5446" y="5267"/>
                  </a:lnTo>
                  <a:lnTo>
                    <a:pt x="5566" y="5237"/>
                  </a:lnTo>
                  <a:lnTo>
                    <a:pt x="5685" y="5177"/>
                  </a:lnTo>
                  <a:lnTo>
                    <a:pt x="5835" y="5117"/>
                  </a:lnTo>
                  <a:lnTo>
                    <a:pt x="5954" y="4997"/>
                  </a:lnTo>
                  <a:lnTo>
                    <a:pt x="6044" y="4878"/>
                  </a:lnTo>
                  <a:lnTo>
                    <a:pt x="6134" y="4728"/>
                  </a:lnTo>
                  <a:lnTo>
                    <a:pt x="6164" y="4578"/>
                  </a:lnTo>
                  <a:lnTo>
                    <a:pt x="6194" y="4429"/>
                  </a:lnTo>
                  <a:lnTo>
                    <a:pt x="6194" y="4279"/>
                  </a:lnTo>
                  <a:lnTo>
                    <a:pt x="6194" y="4100"/>
                  </a:lnTo>
                  <a:lnTo>
                    <a:pt x="6134" y="3950"/>
                  </a:lnTo>
                  <a:lnTo>
                    <a:pt x="6074" y="3801"/>
                  </a:lnTo>
                  <a:lnTo>
                    <a:pt x="5984" y="3681"/>
                  </a:lnTo>
                  <a:lnTo>
                    <a:pt x="5895" y="3561"/>
                  </a:lnTo>
                  <a:lnTo>
                    <a:pt x="5625" y="3352"/>
                  </a:lnTo>
                  <a:lnTo>
                    <a:pt x="5356" y="3202"/>
                  </a:lnTo>
                  <a:lnTo>
                    <a:pt x="5057" y="3112"/>
                  </a:lnTo>
                  <a:lnTo>
                    <a:pt x="4728" y="3053"/>
                  </a:lnTo>
                  <a:lnTo>
                    <a:pt x="4399" y="3053"/>
                  </a:lnTo>
                  <a:lnTo>
                    <a:pt x="4100" y="3083"/>
                  </a:lnTo>
                  <a:lnTo>
                    <a:pt x="4399" y="2783"/>
                  </a:lnTo>
                  <a:lnTo>
                    <a:pt x="4698" y="2424"/>
                  </a:lnTo>
                  <a:lnTo>
                    <a:pt x="4967" y="2035"/>
                  </a:lnTo>
                  <a:lnTo>
                    <a:pt x="5147" y="1646"/>
                  </a:lnTo>
                  <a:lnTo>
                    <a:pt x="5206" y="1467"/>
                  </a:lnTo>
                  <a:lnTo>
                    <a:pt x="5236" y="1258"/>
                  </a:lnTo>
                  <a:lnTo>
                    <a:pt x="5236" y="1048"/>
                  </a:lnTo>
                  <a:lnTo>
                    <a:pt x="5206" y="839"/>
                  </a:lnTo>
                  <a:lnTo>
                    <a:pt x="5147" y="659"/>
                  </a:lnTo>
                  <a:lnTo>
                    <a:pt x="5057" y="480"/>
                  </a:lnTo>
                  <a:lnTo>
                    <a:pt x="4937" y="330"/>
                  </a:lnTo>
                  <a:lnTo>
                    <a:pt x="4758" y="240"/>
                  </a:lnTo>
                  <a:lnTo>
                    <a:pt x="4608" y="151"/>
                  </a:lnTo>
                  <a:lnTo>
                    <a:pt x="4459" y="121"/>
                  </a:lnTo>
                  <a:lnTo>
                    <a:pt x="4279" y="121"/>
                  </a:lnTo>
                  <a:lnTo>
                    <a:pt x="4100" y="151"/>
                  </a:lnTo>
                  <a:lnTo>
                    <a:pt x="3950" y="180"/>
                  </a:lnTo>
                  <a:lnTo>
                    <a:pt x="3770" y="270"/>
                  </a:lnTo>
                  <a:lnTo>
                    <a:pt x="3621" y="360"/>
                  </a:lnTo>
                  <a:lnTo>
                    <a:pt x="3501" y="450"/>
                  </a:lnTo>
                  <a:lnTo>
                    <a:pt x="3262" y="719"/>
                  </a:lnTo>
                  <a:lnTo>
                    <a:pt x="3022" y="1048"/>
                  </a:lnTo>
                  <a:lnTo>
                    <a:pt x="2813" y="1377"/>
                  </a:lnTo>
                  <a:lnTo>
                    <a:pt x="2663" y="1706"/>
                  </a:lnTo>
                  <a:lnTo>
                    <a:pt x="2663" y="1497"/>
                  </a:lnTo>
                  <a:lnTo>
                    <a:pt x="2663" y="1287"/>
                  </a:lnTo>
                  <a:lnTo>
                    <a:pt x="2604" y="1078"/>
                  </a:lnTo>
                  <a:lnTo>
                    <a:pt x="2544" y="899"/>
                  </a:lnTo>
                  <a:lnTo>
                    <a:pt x="2484" y="689"/>
                  </a:lnTo>
                  <a:lnTo>
                    <a:pt x="2364" y="510"/>
                  </a:lnTo>
                  <a:lnTo>
                    <a:pt x="2245" y="360"/>
                  </a:lnTo>
                  <a:lnTo>
                    <a:pt x="2095" y="210"/>
                  </a:lnTo>
                  <a:lnTo>
                    <a:pt x="1915" y="121"/>
                  </a:lnTo>
                  <a:lnTo>
                    <a:pt x="1706" y="31"/>
                  </a:lnTo>
                  <a:lnTo>
                    <a:pt x="1497" y="1"/>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3"/>
            <p:cNvSpPr/>
            <p:nvPr/>
          </p:nvSpPr>
          <p:spPr>
            <a:xfrm>
              <a:off x="1939725" y="1687675"/>
              <a:ext cx="56850" cy="56125"/>
            </a:xfrm>
            <a:custGeom>
              <a:avLst/>
              <a:gdLst/>
              <a:ahLst/>
              <a:cxnLst/>
              <a:rect l="l" t="t" r="r" b="b"/>
              <a:pathLst>
                <a:path w="2274" h="2245" extrusionOk="0">
                  <a:moveTo>
                    <a:pt x="1167" y="1"/>
                  </a:moveTo>
                  <a:lnTo>
                    <a:pt x="928" y="31"/>
                  </a:lnTo>
                  <a:lnTo>
                    <a:pt x="688" y="120"/>
                  </a:lnTo>
                  <a:lnTo>
                    <a:pt x="479" y="240"/>
                  </a:lnTo>
                  <a:lnTo>
                    <a:pt x="299" y="420"/>
                  </a:lnTo>
                  <a:lnTo>
                    <a:pt x="150" y="599"/>
                  </a:lnTo>
                  <a:lnTo>
                    <a:pt x="60" y="808"/>
                  </a:lnTo>
                  <a:lnTo>
                    <a:pt x="0" y="1078"/>
                  </a:lnTo>
                  <a:lnTo>
                    <a:pt x="0" y="1317"/>
                  </a:lnTo>
                  <a:lnTo>
                    <a:pt x="30" y="1437"/>
                  </a:lnTo>
                  <a:lnTo>
                    <a:pt x="60" y="1586"/>
                  </a:lnTo>
                  <a:lnTo>
                    <a:pt x="120" y="1706"/>
                  </a:lnTo>
                  <a:lnTo>
                    <a:pt x="210" y="1826"/>
                  </a:lnTo>
                  <a:lnTo>
                    <a:pt x="329" y="1915"/>
                  </a:lnTo>
                  <a:lnTo>
                    <a:pt x="449" y="2035"/>
                  </a:lnTo>
                  <a:lnTo>
                    <a:pt x="569" y="2095"/>
                  </a:lnTo>
                  <a:lnTo>
                    <a:pt x="688" y="2155"/>
                  </a:lnTo>
                  <a:lnTo>
                    <a:pt x="988" y="2245"/>
                  </a:lnTo>
                  <a:lnTo>
                    <a:pt x="1257" y="2245"/>
                  </a:lnTo>
                  <a:lnTo>
                    <a:pt x="1556" y="2185"/>
                  </a:lnTo>
                  <a:lnTo>
                    <a:pt x="1676" y="2155"/>
                  </a:lnTo>
                  <a:lnTo>
                    <a:pt x="1795" y="2065"/>
                  </a:lnTo>
                  <a:lnTo>
                    <a:pt x="1915" y="1975"/>
                  </a:lnTo>
                  <a:lnTo>
                    <a:pt x="2005" y="1885"/>
                  </a:lnTo>
                  <a:lnTo>
                    <a:pt x="2094" y="1766"/>
                  </a:lnTo>
                  <a:lnTo>
                    <a:pt x="2184" y="1616"/>
                  </a:lnTo>
                  <a:lnTo>
                    <a:pt x="2244" y="1407"/>
                  </a:lnTo>
                  <a:lnTo>
                    <a:pt x="2274" y="1197"/>
                  </a:lnTo>
                  <a:lnTo>
                    <a:pt x="2244" y="988"/>
                  </a:lnTo>
                  <a:lnTo>
                    <a:pt x="2214" y="779"/>
                  </a:lnTo>
                  <a:lnTo>
                    <a:pt x="2124" y="569"/>
                  </a:lnTo>
                  <a:lnTo>
                    <a:pt x="2005" y="390"/>
                  </a:lnTo>
                  <a:lnTo>
                    <a:pt x="1825" y="240"/>
                  </a:lnTo>
                  <a:lnTo>
                    <a:pt x="1646" y="120"/>
                  </a:lnTo>
                  <a:lnTo>
                    <a:pt x="1406" y="31"/>
                  </a:lnTo>
                  <a:lnTo>
                    <a:pt x="116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33"/>
          <p:cNvGrpSpPr/>
          <p:nvPr/>
        </p:nvGrpSpPr>
        <p:grpSpPr>
          <a:xfrm>
            <a:off x="7153250" y="4442475"/>
            <a:ext cx="159325" cy="148100"/>
            <a:chOff x="996550" y="1565775"/>
            <a:chExt cx="159325" cy="148100"/>
          </a:xfrm>
        </p:grpSpPr>
        <p:sp>
          <p:nvSpPr>
            <p:cNvPr id="5101" name="Google Shape;5101;p33"/>
            <p:cNvSpPr/>
            <p:nvPr/>
          </p:nvSpPr>
          <p:spPr>
            <a:xfrm>
              <a:off x="996550" y="1565775"/>
              <a:ext cx="159325" cy="148100"/>
            </a:xfrm>
            <a:custGeom>
              <a:avLst/>
              <a:gdLst/>
              <a:ahLst/>
              <a:cxnLst/>
              <a:rect l="l" t="t" r="r" b="b"/>
              <a:pathLst>
                <a:path w="6373" h="5924" extrusionOk="0">
                  <a:moveTo>
                    <a:pt x="2872" y="0"/>
                  </a:moveTo>
                  <a:lnTo>
                    <a:pt x="2723" y="60"/>
                  </a:lnTo>
                  <a:lnTo>
                    <a:pt x="2573" y="120"/>
                  </a:lnTo>
                  <a:lnTo>
                    <a:pt x="2453" y="209"/>
                  </a:lnTo>
                  <a:lnTo>
                    <a:pt x="2334" y="299"/>
                  </a:lnTo>
                  <a:lnTo>
                    <a:pt x="2214" y="419"/>
                  </a:lnTo>
                  <a:lnTo>
                    <a:pt x="2154" y="568"/>
                  </a:lnTo>
                  <a:lnTo>
                    <a:pt x="2094" y="718"/>
                  </a:lnTo>
                  <a:lnTo>
                    <a:pt x="2065" y="898"/>
                  </a:lnTo>
                  <a:lnTo>
                    <a:pt x="2065" y="1047"/>
                  </a:lnTo>
                  <a:lnTo>
                    <a:pt x="2065" y="1227"/>
                  </a:lnTo>
                  <a:lnTo>
                    <a:pt x="2094" y="1376"/>
                  </a:lnTo>
                  <a:lnTo>
                    <a:pt x="2154" y="1526"/>
                  </a:lnTo>
                  <a:lnTo>
                    <a:pt x="2244" y="1645"/>
                  </a:lnTo>
                  <a:lnTo>
                    <a:pt x="2330" y="1710"/>
                  </a:lnTo>
                  <a:lnTo>
                    <a:pt x="2214" y="1645"/>
                  </a:lnTo>
                  <a:lnTo>
                    <a:pt x="1885" y="1526"/>
                  </a:lnTo>
                  <a:lnTo>
                    <a:pt x="1556" y="1436"/>
                  </a:lnTo>
                  <a:lnTo>
                    <a:pt x="1227" y="1436"/>
                  </a:lnTo>
                  <a:lnTo>
                    <a:pt x="1077" y="1466"/>
                  </a:lnTo>
                  <a:lnTo>
                    <a:pt x="898" y="1496"/>
                  </a:lnTo>
                  <a:lnTo>
                    <a:pt x="748" y="1556"/>
                  </a:lnTo>
                  <a:lnTo>
                    <a:pt x="599" y="1616"/>
                  </a:lnTo>
                  <a:lnTo>
                    <a:pt x="449" y="1705"/>
                  </a:lnTo>
                  <a:lnTo>
                    <a:pt x="329" y="1825"/>
                  </a:lnTo>
                  <a:lnTo>
                    <a:pt x="210" y="1945"/>
                  </a:lnTo>
                  <a:lnTo>
                    <a:pt x="120" y="2094"/>
                  </a:lnTo>
                  <a:lnTo>
                    <a:pt x="60" y="2244"/>
                  </a:lnTo>
                  <a:lnTo>
                    <a:pt x="30" y="2393"/>
                  </a:lnTo>
                  <a:lnTo>
                    <a:pt x="0" y="2573"/>
                  </a:lnTo>
                  <a:lnTo>
                    <a:pt x="0" y="2723"/>
                  </a:lnTo>
                  <a:lnTo>
                    <a:pt x="30" y="2902"/>
                  </a:lnTo>
                  <a:lnTo>
                    <a:pt x="90" y="3052"/>
                  </a:lnTo>
                  <a:lnTo>
                    <a:pt x="180" y="3171"/>
                  </a:lnTo>
                  <a:lnTo>
                    <a:pt x="299" y="3291"/>
                  </a:lnTo>
                  <a:lnTo>
                    <a:pt x="599" y="3500"/>
                  </a:lnTo>
                  <a:lnTo>
                    <a:pt x="748" y="3590"/>
                  </a:lnTo>
                  <a:lnTo>
                    <a:pt x="898" y="3650"/>
                  </a:lnTo>
                  <a:lnTo>
                    <a:pt x="1047" y="3680"/>
                  </a:lnTo>
                  <a:lnTo>
                    <a:pt x="1227" y="3710"/>
                  </a:lnTo>
                  <a:lnTo>
                    <a:pt x="1406" y="3680"/>
                  </a:lnTo>
                  <a:lnTo>
                    <a:pt x="1586" y="3680"/>
                  </a:lnTo>
                  <a:lnTo>
                    <a:pt x="1137" y="3949"/>
                  </a:lnTo>
                  <a:lnTo>
                    <a:pt x="928" y="4099"/>
                  </a:lnTo>
                  <a:lnTo>
                    <a:pt x="748" y="4278"/>
                  </a:lnTo>
                  <a:lnTo>
                    <a:pt x="569" y="4488"/>
                  </a:lnTo>
                  <a:lnTo>
                    <a:pt x="479" y="4727"/>
                  </a:lnTo>
                  <a:lnTo>
                    <a:pt x="419" y="4996"/>
                  </a:lnTo>
                  <a:lnTo>
                    <a:pt x="419" y="5116"/>
                  </a:lnTo>
                  <a:lnTo>
                    <a:pt x="419" y="5236"/>
                  </a:lnTo>
                  <a:lnTo>
                    <a:pt x="479" y="5385"/>
                  </a:lnTo>
                  <a:lnTo>
                    <a:pt x="569" y="5535"/>
                  </a:lnTo>
                  <a:lnTo>
                    <a:pt x="658" y="5655"/>
                  </a:lnTo>
                  <a:lnTo>
                    <a:pt x="778" y="5744"/>
                  </a:lnTo>
                  <a:lnTo>
                    <a:pt x="928" y="5834"/>
                  </a:lnTo>
                  <a:lnTo>
                    <a:pt x="1077" y="5894"/>
                  </a:lnTo>
                  <a:lnTo>
                    <a:pt x="1227" y="5924"/>
                  </a:lnTo>
                  <a:lnTo>
                    <a:pt x="1556" y="5924"/>
                  </a:lnTo>
                  <a:lnTo>
                    <a:pt x="1706" y="5894"/>
                  </a:lnTo>
                  <a:lnTo>
                    <a:pt x="1855" y="5834"/>
                  </a:lnTo>
                  <a:lnTo>
                    <a:pt x="2005" y="5744"/>
                  </a:lnTo>
                  <a:lnTo>
                    <a:pt x="2244" y="5565"/>
                  </a:lnTo>
                  <a:lnTo>
                    <a:pt x="2453" y="5296"/>
                  </a:lnTo>
                  <a:lnTo>
                    <a:pt x="2603" y="5026"/>
                  </a:lnTo>
                  <a:lnTo>
                    <a:pt x="2723" y="4727"/>
                  </a:lnTo>
                  <a:lnTo>
                    <a:pt x="2783" y="4428"/>
                  </a:lnTo>
                  <a:lnTo>
                    <a:pt x="2813" y="4099"/>
                  </a:lnTo>
                  <a:lnTo>
                    <a:pt x="3052" y="4458"/>
                  </a:lnTo>
                  <a:lnTo>
                    <a:pt x="3351" y="4817"/>
                  </a:lnTo>
                  <a:lnTo>
                    <a:pt x="3680" y="5146"/>
                  </a:lnTo>
                  <a:lnTo>
                    <a:pt x="4009" y="5415"/>
                  </a:lnTo>
                  <a:lnTo>
                    <a:pt x="4189" y="5505"/>
                  </a:lnTo>
                  <a:lnTo>
                    <a:pt x="4368" y="5595"/>
                  </a:lnTo>
                  <a:lnTo>
                    <a:pt x="4578" y="5625"/>
                  </a:lnTo>
                  <a:lnTo>
                    <a:pt x="4787" y="5655"/>
                  </a:lnTo>
                  <a:lnTo>
                    <a:pt x="4967" y="5625"/>
                  </a:lnTo>
                  <a:lnTo>
                    <a:pt x="5176" y="5565"/>
                  </a:lnTo>
                  <a:lnTo>
                    <a:pt x="5326" y="5475"/>
                  </a:lnTo>
                  <a:lnTo>
                    <a:pt x="5475" y="5325"/>
                  </a:lnTo>
                  <a:lnTo>
                    <a:pt x="5565" y="5206"/>
                  </a:lnTo>
                  <a:lnTo>
                    <a:pt x="5655" y="5056"/>
                  </a:lnTo>
                  <a:lnTo>
                    <a:pt x="5685" y="4877"/>
                  </a:lnTo>
                  <a:lnTo>
                    <a:pt x="5685" y="4727"/>
                  </a:lnTo>
                  <a:lnTo>
                    <a:pt x="5685" y="4548"/>
                  </a:lnTo>
                  <a:lnTo>
                    <a:pt x="5655" y="4368"/>
                  </a:lnTo>
                  <a:lnTo>
                    <a:pt x="5595" y="4218"/>
                  </a:lnTo>
                  <a:lnTo>
                    <a:pt x="5505" y="4039"/>
                  </a:lnTo>
                  <a:lnTo>
                    <a:pt x="5296" y="3740"/>
                  </a:lnTo>
                  <a:lnTo>
                    <a:pt x="5026" y="3441"/>
                  </a:lnTo>
                  <a:lnTo>
                    <a:pt x="4757" y="3171"/>
                  </a:lnTo>
                  <a:lnTo>
                    <a:pt x="4458" y="2962"/>
                  </a:lnTo>
                  <a:lnTo>
                    <a:pt x="4667" y="3022"/>
                  </a:lnTo>
                  <a:lnTo>
                    <a:pt x="4877" y="3052"/>
                  </a:lnTo>
                  <a:lnTo>
                    <a:pt x="5296" y="3052"/>
                  </a:lnTo>
                  <a:lnTo>
                    <a:pt x="5475" y="2992"/>
                  </a:lnTo>
                  <a:lnTo>
                    <a:pt x="5685" y="2932"/>
                  </a:lnTo>
                  <a:lnTo>
                    <a:pt x="5864" y="2842"/>
                  </a:lnTo>
                  <a:lnTo>
                    <a:pt x="6044" y="2723"/>
                  </a:lnTo>
                  <a:lnTo>
                    <a:pt x="6163" y="2573"/>
                  </a:lnTo>
                  <a:lnTo>
                    <a:pt x="6283" y="2393"/>
                  </a:lnTo>
                  <a:lnTo>
                    <a:pt x="6343" y="2184"/>
                  </a:lnTo>
                  <a:lnTo>
                    <a:pt x="6373" y="1975"/>
                  </a:lnTo>
                  <a:lnTo>
                    <a:pt x="6373" y="1795"/>
                  </a:lnTo>
                  <a:lnTo>
                    <a:pt x="6343" y="1586"/>
                  </a:lnTo>
                  <a:lnTo>
                    <a:pt x="6253" y="1406"/>
                  </a:lnTo>
                  <a:lnTo>
                    <a:pt x="6104" y="1257"/>
                  </a:lnTo>
                  <a:lnTo>
                    <a:pt x="5984" y="1167"/>
                  </a:lnTo>
                  <a:lnTo>
                    <a:pt x="5834" y="1107"/>
                  </a:lnTo>
                  <a:lnTo>
                    <a:pt x="5685" y="1077"/>
                  </a:lnTo>
                  <a:lnTo>
                    <a:pt x="5535" y="1047"/>
                  </a:lnTo>
                  <a:lnTo>
                    <a:pt x="5385" y="1077"/>
                  </a:lnTo>
                  <a:lnTo>
                    <a:pt x="5206" y="1107"/>
                  </a:lnTo>
                  <a:lnTo>
                    <a:pt x="5056" y="1137"/>
                  </a:lnTo>
                  <a:lnTo>
                    <a:pt x="4937" y="1197"/>
                  </a:lnTo>
                  <a:lnTo>
                    <a:pt x="4667" y="1346"/>
                  </a:lnTo>
                  <a:lnTo>
                    <a:pt x="4398" y="1526"/>
                  </a:lnTo>
                  <a:lnTo>
                    <a:pt x="4189" y="1705"/>
                  </a:lnTo>
                  <a:lnTo>
                    <a:pt x="3979" y="1915"/>
                  </a:lnTo>
                  <a:lnTo>
                    <a:pt x="3979" y="1915"/>
                  </a:lnTo>
                  <a:lnTo>
                    <a:pt x="4039" y="1795"/>
                  </a:lnTo>
                  <a:lnTo>
                    <a:pt x="4099" y="1645"/>
                  </a:lnTo>
                  <a:lnTo>
                    <a:pt x="4159" y="1466"/>
                  </a:lnTo>
                  <a:lnTo>
                    <a:pt x="4159" y="1316"/>
                  </a:lnTo>
                  <a:lnTo>
                    <a:pt x="4189" y="1167"/>
                  </a:lnTo>
                  <a:lnTo>
                    <a:pt x="4159" y="987"/>
                  </a:lnTo>
                  <a:lnTo>
                    <a:pt x="4129" y="838"/>
                  </a:lnTo>
                  <a:lnTo>
                    <a:pt x="4069" y="688"/>
                  </a:lnTo>
                  <a:lnTo>
                    <a:pt x="3979" y="539"/>
                  </a:lnTo>
                  <a:lnTo>
                    <a:pt x="3890" y="419"/>
                  </a:lnTo>
                  <a:lnTo>
                    <a:pt x="3770" y="299"/>
                  </a:lnTo>
                  <a:lnTo>
                    <a:pt x="3650" y="180"/>
                  </a:lnTo>
                  <a:lnTo>
                    <a:pt x="3531" y="90"/>
                  </a:lnTo>
                  <a:lnTo>
                    <a:pt x="3381" y="30"/>
                  </a:lnTo>
                  <a:lnTo>
                    <a:pt x="3201" y="0"/>
                  </a:lnTo>
                  <a:close/>
                </a:path>
              </a:pathLst>
            </a:custGeom>
            <a:solidFill>
              <a:srgbClr val="FFD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3"/>
            <p:cNvSpPr/>
            <p:nvPr/>
          </p:nvSpPr>
          <p:spPr>
            <a:xfrm>
              <a:off x="1045900" y="1606900"/>
              <a:ext cx="56125" cy="57625"/>
            </a:xfrm>
            <a:custGeom>
              <a:avLst/>
              <a:gdLst/>
              <a:ahLst/>
              <a:cxnLst/>
              <a:rect l="l" t="t" r="r" b="b"/>
              <a:pathLst>
                <a:path w="2245" h="2305" extrusionOk="0">
                  <a:moveTo>
                    <a:pt x="1048" y="0"/>
                  </a:moveTo>
                  <a:lnTo>
                    <a:pt x="898" y="30"/>
                  </a:lnTo>
                  <a:lnTo>
                    <a:pt x="779" y="60"/>
                  </a:lnTo>
                  <a:lnTo>
                    <a:pt x="629" y="120"/>
                  </a:lnTo>
                  <a:lnTo>
                    <a:pt x="509" y="210"/>
                  </a:lnTo>
                  <a:lnTo>
                    <a:pt x="390" y="300"/>
                  </a:lnTo>
                  <a:lnTo>
                    <a:pt x="270" y="419"/>
                  </a:lnTo>
                  <a:lnTo>
                    <a:pt x="180" y="539"/>
                  </a:lnTo>
                  <a:lnTo>
                    <a:pt x="61" y="778"/>
                  </a:lnTo>
                  <a:lnTo>
                    <a:pt x="1" y="1078"/>
                  </a:lnTo>
                  <a:lnTo>
                    <a:pt x="1" y="1347"/>
                  </a:lnTo>
                  <a:lnTo>
                    <a:pt x="31" y="1496"/>
                  </a:lnTo>
                  <a:lnTo>
                    <a:pt x="61" y="1616"/>
                  </a:lnTo>
                  <a:lnTo>
                    <a:pt x="120" y="1766"/>
                  </a:lnTo>
                  <a:lnTo>
                    <a:pt x="210" y="1885"/>
                  </a:lnTo>
                  <a:lnTo>
                    <a:pt x="300" y="2005"/>
                  </a:lnTo>
                  <a:lnTo>
                    <a:pt x="420" y="2095"/>
                  </a:lnTo>
                  <a:lnTo>
                    <a:pt x="629" y="2214"/>
                  </a:lnTo>
                  <a:lnTo>
                    <a:pt x="839" y="2274"/>
                  </a:lnTo>
                  <a:lnTo>
                    <a:pt x="1048" y="2304"/>
                  </a:lnTo>
                  <a:lnTo>
                    <a:pt x="1257" y="2304"/>
                  </a:lnTo>
                  <a:lnTo>
                    <a:pt x="1467" y="2244"/>
                  </a:lnTo>
                  <a:lnTo>
                    <a:pt x="1676" y="2155"/>
                  </a:lnTo>
                  <a:lnTo>
                    <a:pt x="1856" y="2035"/>
                  </a:lnTo>
                  <a:lnTo>
                    <a:pt x="2005" y="1885"/>
                  </a:lnTo>
                  <a:lnTo>
                    <a:pt x="2155" y="1646"/>
                  </a:lnTo>
                  <a:lnTo>
                    <a:pt x="2215" y="1437"/>
                  </a:lnTo>
                  <a:lnTo>
                    <a:pt x="2245" y="1167"/>
                  </a:lnTo>
                  <a:lnTo>
                    <a:pt x="2215" y="928"/>
                  </a:lnTo>
                  <a:lnTo>
                    <a:pt x="2125" y="719"/>
                  </a:lnTo>
                  <a:lnTo>
                    <a:pt x="2005" y="509"/>
                  </a:lnTo>
                  <a:lnTo>
                    <a:pt x="1826" y="300"/>
                  </a:lnTo>
                  <a:lnTo>
                    <a:pt x="1646" y="180"/>
                  </a:lnTo>
                  <a:lnTo>
                    <a:pt x="1407" y="60"/>
                  </a:lnTo>
                  <a:lnTo>
                    <a:pt x="116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33"/>
          <p:cNvGrpSpPr/>
          <p:nvPr/>
        </p:nvGrpSpPr>
        <p:grpSpPr>
          <a:xfrm>
            <a:off x="7898139" y="3959584"/>
            <a:ext cx="1975636" cy="1501891"/>
            <a:chOff x="2928875" y="3008450"/>
            <a:chExt cx="436325" cy="331675"/>
          </a:xfrm>
        </p:grpSpPr>
        <p:sp>
          <p:nvSpPr>
            <p:cNvPr id="5104" name="Google Shape;5104;p33"/>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3"/>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3"/>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3"/>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3"/>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3"/>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3"/>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3"/>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33"/>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33"/>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3"/>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3"/>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3"/>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3"/>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33"/>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3"/>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33"/>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33"/>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3"/>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33"/>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33"/>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33"/>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3"/>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3"/>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3"/>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3"/>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3"/>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3"/>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3"/>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3"/>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33"/>
          <p:cNvGrpSpPr/>
          <p:nvPr/>
        </p:nvGrpSpPr>
        <p:grpSpPr>
          <a:xfrm rot="2700000">
            <a:off x="-560328" y="-2441180"/>
            <a:ext cx="2854313" cy="5720051"/>
            <a:chOff x="238125" y="1457650"/>
            <a:chExt cx="1411500" cy="2828650"/>
          </a:xfrm>
        </p:grpSpPr>
        <p:sp>
          <p:nvSpPr>
            <p:cNvPr id="5135" name="Google Shape;5135;p33"/>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3"/>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3"/>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3"/>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3"/>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3"/>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3"/>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3"/>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3"/>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3"/>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3"/>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3"/>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3"/>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3"/>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3"/>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3"/>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3"/>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3"/>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3"/>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3"/>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3"/>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3"/>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3"/>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3"/>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3"/>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3"/>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3"/>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3"/>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3"/>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3"/>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3"/>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3"/>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3"/>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3"/>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3"/>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3"/>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3"/>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3"/>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3"/>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3"/>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3"/>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3"/>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3"/>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3"/>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3"/>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3"/>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3"/>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3"/>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3"/>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3"/>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33"/>
          <p:cNvGrpSpPr/>
          <p:nvPr/>
        </p:nvGrpSpPr>
        <p:grpSpPr>
          <a:xfrm rot="-2700000" flipH="1">
            <a:off x="6850022" y="-2441180"/>
            <a:ext cx="2854313" cy="5720051"/>
            <a:chOff x="238125" y="1457650"/>
            <a:chExt cx="1411500" cy="2828650"/>
          </a:xfrm>
        </p:grpSpPr>
        <p:sp>
          <p:nvSpPr>
            <p:cNvPr id="5186" name="Google Shape;5186;p33"/>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3"/>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3"/>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3"/>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3"/>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3"/>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3"/>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3"/>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3"/>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3"/>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3"/>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3"/>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3"/>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3"/>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3"/>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3"/>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3"/>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3"/>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3"/>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3"/>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3"/>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3"/>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3"/>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3"/>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3"/>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3"/>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3"/>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3"/>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3"/>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3"/>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3"/>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3"/>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3"/>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3"/>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3"/>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3"/>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3"/>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3"/>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3"/>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3"/>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3"/>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3"/>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3"/>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3"/>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3"/>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3"/>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3"/>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3"/>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3"/>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3"/>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0254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236"/>
        <p:cNvGrpSpPr/>
        <p:nvPr/>
      </p:nvGrpSpPr>
      <p:grpSpPr>
        <a:xfrm>
          <a:off x="0" y="0"/>
          <a:ext cx="0" cy="0"/>
          <a:chOff x="0" y="0"/>
          <a:chExt cx="0" cy="0"/>
        </a:xfrm>
      </p:grpSpPr>
      <p:sp>
        <p:nvSpPr>
          <p:cNvPr id="5237" name="Google Shape;5237;p34"/>
          <p:cNvSpPr/>
          <p:nvPr/>
        </p:nvSpPr>
        <p:spPr>
          <a:xfrm>
            <a:off x="0" y="1233489"/>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34"/>
          <p:cNvGrpSpPr/>
          <p:nvPr/>
        </p:nvGrpSpPr>
        <p:grpSpPr>
          <a:xfrm rot="-7768984">
            <a:off x="109386" y="4396818"/>
            <a:ext cx="1373621" cy="769819"/>
            <a:chOff x="2126950" y="1428675"/>
            <a:chExt cx="1018325" cy="570700"/>
          </a:xfrm>
        </p:grpSpPr>
        <p:sp>
          <p:nvSpPr>
            <p:cNvPr id="5239" name="Google Shape;5239;p34"/>
            <p:cNvSpPr/>
            <p:nvPr/>
          </p:nvSpPr>
          <p:spPr>
            <a:xfrm>
              <a:off x="2245050" y="1428675"/>
              <a:ext cx="795575" cy="412275"/>
            </a:xfrm>
            <a:custGeom>
              <a:avLst/>
              <a:gdLst/>
              <a:ahLst/>
              <a:cxnLst/>
              <a:rect l="l" t="t" r="r" b="b"/>
              <a:pathLst>
                <a:path w="31823" h="16491" extrusionOk="0">
                  <a:moveTo>
                    <a:pt x="27296" y="0"/>
                  </a:moveTo>
                  <a:lnTo>
                    <a:pt x="26165" y="57"/>
                  </a:lnTo>
                  <a:lnTo>
                    <a:pt x="25062" y="170"/>
                  </a:lnTo>
                  <a:lnTo>
                    <a:pt x="23930" y="283"/>
                  </a:lnTo>
                  <a:lnTo>
                    <a:pt x="22799" y="453"/>
                  </a:lnTo>
                  <a:lnTo>
                    <a:pt x="21696" y="651"/>
                  </a:lnTo>
                  <a:lnTo>
                    <a:pt x="20593" y="905"/>
                  </a:lnTo>
                  <a:lnTo>
                    <a:pt x="19489" y="1188"/>
                  </a:lnTo>
                  <a:lnTo>
                    <a:pt x="18415" y="1499"/>
                  </a:lnTo>
                  <a:lnTo>
                    <a:pt x="17340" y="1867"/>
                  </a:lnTo>
                  <a:lnTo>
                    <a:pt x="16293" y="2263"/>
                  </a:lnTo>
                  <a:lnTo>
                    <a:pt x="15246" y="2687"/>
                  </a:lnTo>
                  <a:lnTo>
                    <a:pt x="14200" y="3168"/>
                  </a:lnTo>
                  <a:lnTo>
                    <a:pt x="13436" y="3564"/>
                  </a:lnTo>
                  <a:lnTo>
                    <a:pt x="12701" y="3960"/>
                  </a:lnTo>
                  <a:lnTo>
                    <a:pt x="11937" y="4384"/>
                  </a:lnTo>
                  <a:lnTo>
                    <a:pt x="11201" y="4809"/>
                  </a:lnTo>
                  <a:lnTo>
                    <a:pt x="10494" y="5290"/>
                  </a:lnTo>
                  <a:lnTo>
                    <a:pt x="9759" y="5770"/>
                  </a:lnTo>
                  <a:lnTo>
                    <a:pt x="9080" y="6280"/>
                  </a:lnTo>
                  <a:lnTo>
                    <a:pt x="8401" y="6789"/>
                  </a:lnTo>
                  <a:lnTo>
                    <a:pt x="7722" y="7326"/>
                  </a:lnTo>
                  <a:lnTo>
                    <a:pt x="7072" y="7892"/>
                  </a:lnTo>
                  <a:lnTo>
                    <a:pt x="6421" y="8458"/>
                  </a:lnTo>
                  <a:lnTo>
                    <a:pt x="5799" y="9052"/>
                  </a:lnTo>
                  <a:lnTo>
                    <a:pt x="5176" y="9646"/>
                  </a:lnTo>
                  <a:lnTo>
                    <a:pt x="4582" y="10268"/>
                  </a:lnTo>
                  <a:lnTo>
                    <a:pt x="4017" y="10890"/>
                  </a:lnTo>
                  <a:lnTo>
                    <a:pt x="3451" y="11541"/>
                  </a:lnTo>
                  <a:lnTo>
                    <a:pt x="2885" y="12220"/>
                  </a:lnTo>
                  <a:lnTo>
                    <a:pt x="2376" y="12899"/>
                  </a:lnTo>
                  <a:lnTo>
                    <a:pt x="1726" y="13747"/>
                  </a:lnTo>
                  <a:lnTo>
                    <a:pt x="1103" y="14624"/>
                  </a:lnTo>
                  <a:lnTo>
                    <a:pt x="537" y="15557"/>
                  </a:lnTo>
                  <a:lnTo>
                    <a:pt x="255" y="16010"/>
                  </a:lnTo>
                  <a:lnTo>
                    <a:pt x="0" y="16491"/>
                  </a:lnTo>
                  <a:lnTo>
                    <a:pt x="1414" y="14879"/>
                  </a:lnTo>
                  <a:lnTo>
                    <a:pt x="2857" y="13238"/>
                  </a:lnTo>
                  <a:lnTo>
                    <a:pt x="3592" y="12446"/>
                  </a:lnTo>
                  <a:lnTo>
                    <a:pt x="4356" y="11654"/>
                  </a:lnTo>
                  <a:lnTo>
                    <a:pt x="5148" y="10862"/>
                  </a:lnTo>
                  <a:lnTo>
                    <a:pt x="5968" y="10127"/>
                  </a:lnTo>
                  <a:lnTo>
                    <a:pt x="6534" y="9617"/>
                  </a:lnTo>
                  <a:lnTo>
                    <a:pt x="7100" y="9165"/>
                  </a:lnTo>
                  <a:lnTo>
                    <a:pt x="8260" y="8260"/>
                  </a:lnTo>
                  <a:lnTo>
                    <a:pt x="9448" y="7411"/>
                  </a:lnTo>
                  <a:lnTo>
                    <a:pt x="10692" y="6619"/>
                  </a:lnTo>
                  <a:lnTo>
                    <a:pt x="11937" y="5884"/>
                  </a:lnTo>
                  <a:lnTo>
                    <a:pt x="13238" y="5205"/>
                  </a:lnTo>
                  <a:lnTo>
                    <a:pt x="14568" y="4554"/>
                  </a:lnTo>
                  <a:lnTo>
                    <a:pt x="15925" y="3988"/>
                  </a:lnTo>
                  <a:lnTo>
                    <a:pt x="17283" y="3451"/>
                  </a:lnTo>
                  <a:lnTo>
                    <a:pt x="18697" y="2942"/>
                  </a:lnTo>
                  <a:lnTo>
                    <a:pt x="20112" y="2489"/>
                  </a:lnTo>
                  <a:lnTo>
                    <a:pt x="21583" y="2093"/>
                  </a:lnTo>
                  <a:lnTo>
                    <a:pt x="23054" y="1725"/>
                  </a:lnTo>
                  <a:lnTo>
                    <a:pt x="24524" y="1414"/>
                  </a:lnTo>
                  <a:lnTo>
                    <a:pt x="26052" y="1131"/>
                  </a:lnTo>
                  <a:lnTo>
                    <a:pt x="27579" y="877"/>
                  </a:lnTo>
                  <a:lnTo>
                    <a:pt x="29701" y="537"/>
                  </a:lnTo>
                  <a:lnTo>
                    <a:pt x="31822" y="198"/>
                  </a:lnTo>
                  <a:lnTo>
                    <a:pt x="30691" y="85"/>
                  </a:lnTo>
                  <a:lnTo>
                    <a:pt x="29559"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4"/>
            <p:cNvSpPr/>
            <p:nvPr/>
          </p:nvSpPr>
          <p:spPr>
            <a:xfrm>
              <a:off x="2226650" y="1433625"/>
              <a:ext cx="906600" cy="485825"/>
            </a:xfrm>
            <a:custGeom>
              <a:avLst/>
              <a:gdLst/>
              <a:ahLst/>
              <a:cxnLst/>
              <a:rect l="l" t="t" r="r" b="b"/>
              <a:pathLst>
                <a:path w="36264" h="19433" extrusionOk="0">
                  <a:moveTo>
                    <a:pt x="32558" y="0"/>
                  </a:moveTo>
                  <a:lnTo>
                    <a:pt x="30437" y="339"/>
                  </a:lnTo>
                  <a:lnTo>
                    <a:pt x="28315" y="679"/>
                  </a:lnTo>
                  <a:lnTo>
                    <a:pt x="26788" y="933"/>
                  </a:lnTo>
                  <a:lnTo>
                    <a:pt x="25260" y="1216"/>
                  </a:lnTo>
                  <a:lnTo>
                    <a:pt x="23790" y="1527"/>
                  </a:lnTo>
                  <a:lnTo>
                    <a:pt x="22319" y="1895"/>
                  </a:lnTo>
                  <a:lnTo>
                    <a:pt x="20848" y="2291"/>
                  </a:lnTo>
                  <a:lnTo>
                    <a:pt x="19433" y="2744"/>
                  </a:lnTo>
                  <a:lnTo>
                    <a:pt x="18019" y="3253"/>
                  </a:lnTo>
                  <a:lnTo>
                    <a:pt x="16661" y="3790"/>
                  </a:lnTo>
                  <a:lnTo>
                    <a:pt x="15304" y="4356"/>
                  </a:lnTo>
                  <a:lnTo>
                    <a:pt x="13974" y="5007"/>
                  </a:lnTo>
                  <a:lnTo>
                    <a:pt x="12673" y="5686"/>
                  </a:lnTo>
                  <a:lnTo>
                    <a:pt x="11428" y="6421"/>
                  </a:lnTo>
                  <a:lnTo>
                    <a:pt x="10184" y="7213"/>
                  </a:lnTo>
                  <a:lnTo>
                    <a:pt x="8996" y="8062"/>
                  </a:lnTo>
                  <a:lnTo>
                    <a:pt x="7836" y="8967"/>
                  </a:lnTo>
                  <a:lnTo>
                    <a:pt x="7270" y="9419"/>
                  </a:lnTo>
                  <a:lnTo>
                    <a:pt x="6704" y="9929"/>
                  </a:lnTo>
                  <a:lnTo>
                    <a:pt x="5884" y="10664"/>
                  </a:lnTo>
                  <a:lnTo>
                    <a:pt x="5092" y="11456"/>
                  </a:lnTo>
                  <a:lnTo>
                    <a:pt x="4328" y="12248"/>
                  </a:lnTo>
                  <a:lnTo>
                    <a:pt x="3593" y="13040"/>
                  </a:lnTo>
                  <a:lnTo>
                    <a:pt x="2150" y="14681"/>
                  </a:lnTo>
                  <a:lnTo>
                    <a:pt x="736" y="16293"/>
                  </a:lnTo>
                  <a:lnTo>
                    <a:pt x="453" y="16972"/>
                  </a:lnTo>
                  <a:lnTo>
                    <a:pt x="199" y="17651"/>
                  </a:lnTo>
                  <a:lnTo>
                    <a:pt x="85" y="18047"/>
                  </a:lnTo>
                  <a:lnTo>
                    <a:pt x="29" y="18245"/>
                  </a:lnTo>
                  <a:lnTo>
                    <a:pt x="1" y="18471"/>
                  </a:lnTo>
                  <a:lnTo>
                    <a:pt x="1" y="18697"/>
                  </a:lnTo>
                  <a:lnTo>
                    <a:pt x="29" y="18895"/>
                  </a:lnTo>
                  <a:lnTo>
                    <a:pt x="114" y="19093"/>
                  </a:lnTo>
                  <a:lnTo>
                    <a:pt x="255" y="19263"/>
                  </a:lnTo>
                  <a:lnTo>
                    <a:pt x="397" y="19348"/>
                  </a:lnTo>
                  <a:lnTo>
                    <a:pt x="595" y="19433"/>
                  </a:lnTo>
                  <a:lnTo>
                    <a:pt x="1019" y="19433"/>
                  </a:lnTo>
                  <a:lnTo>
                    <a:pt x="3423" y="18641"/>
                  </a:lnTo>
                  <a:lnTo>
                    <a:pt x="5771" y="17764"/>
                  </a:lnTo>
                  <a:lnTo>
                    <a:pt x="8119" y="16859"/>
                  </a:lnTo>
                  <a:lnTo>
                    <a:pt x="10438" y="15897"/>
                  </a:lnTo>
                  <a:lnTo>
                    <a:pt x="12729" y="14907"/>
                  </a:lnTo>
                  <a:lnTo>
                    <a:pt x="14992" y="13860"/>
                  </a:lnTo>
                  <a:lnTo>
                    <a:pt x="17255" y="12757"/>
                  </a:lnTo>
                  <a:lnTo>
                    <a:pt x="19490" y="11597"/>
                  </a:lnTo>
                  <a:lnTo>
                    <a:pt x="21696" y="10409"/>
                  </a:lnTo>
                  <a:lnTo>
                    <a:pt x="23874" y="9165"/>
                  </a:lnTo>
                  <a:lnTo>
                    <a:pt x="25996" y="7864"/>
                  </a:lnTo>
                  <a:lnTo>
                    <a:pt x="28117" y="6506"/>
                  </a:lnTo>
                  <a:lnTo>
                    <a:pt x="30211" y="5120"/>
                  </a:lnTo>
                  <a:lnTo>
                    <a:pt x="32247" y="3677"/>
                  </a:lnTo>
                  <a:lnTo>
                    <a:pt x="34284" y="2178"/>
                  </a:lnTo>
                  <a:lnTo>
                    <a:pt x="36264" y="622"/>
                  </a:lnTo>
                  <a:lnTo>
                    <a:pt x="35330"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4"/>
            <p:cNvSpPr/>
            <p:nvPr/>
          </p:nvSpPr>
          <p:spPr>
            <a:xfrm>
              <a:off x="2252100" y="1449175"/>
              <a:ext cx="893175" cy="470275"/>
            </a:xfrm>
            <a:custGeom>
              <a:avLst/>
              <a:gdLst/>
              <a:ahLst/>
              <a:cxnLst/>
              <a:rect l="l" t="t" r="r" b="b"/>
              <a:pathLst>
                <a:path w="35727" h="18811" extrusionOk="0">
                  <a:moveTo>
                    <a:pt x="35246" y="0"/>
                  </a:moveTo>
                  <a:lnTo>
                    <a:pt x="33266" y="1556"/>
                  </a:lnTo>
                  <a:lnTo>
                    <a:pt x="31229" y="3055"/>
                  </a:lnTo>
                  <a:lnTo>
                    <a:pt x="29193" y="4498"/>
                  </a:lnTo>
                  <a:lnTo>
                    <a:pt x="27099" y="5884"/>
                  </a:lnTo>
                  <a:lnTo>
                    <a:pt x="24978" y="7242"/>
                  </a:lnTo>
                  <a:lnTo>
                    <a:pt x="22856" y="8543"/>
                  </a:lnTo>
                  <a:lnTo>
                    <a:pt x="20678" y="9787"/>
                  </a:lnTo>
                  <a:lnTo>
                    <a:pt x="18472" y="10975"/>
                  </a:lnTo>
                  <a:lnTo>
                    <a:pt x="16237" y="12135"/>
                  </a:lnTo>
                  <a:lnTo>
                    <a:pt x="13974" y="13238"/>
                  </a:lnTo>
                  <a:lnTo>
                    <a:pt x="11711" y="14285"/>
                  </a:lnTo>
                  <a:lnTo>
                    <a:pt x="9420" y="15275"/>
                  </a:lnTo>
                  <a:lnTo>
                    <a:pt x="7101" y="16237"/>
                  </a:lnTo>
                  <a:lnTo>
                    <a:pt x="4753" y="17142"/>
                  </a:lnTo>
                  <a:lnTo>
                    <a:pt x="2405" y="18019"/>
                  </a:lnTo>
                  <a:lnTo>
                    <a:pt x="1" y="18811"/>
                  </a:lnTo>
                  <a:lnTo>
                    <a:pt x="425" y="18754"/>
                  </a:lnTo>
                  <a:lnTo>
                    <a:pt x="849" y="18669"/>
                  </a:lnTo>
                  <a:lnTo>
                    <a:pt x="1557" y="18471"/>
                  </a:lnTo>
                  <a:lnTo>
                    <a:pt x="3141" y="18104"/>
                  </a:lnTo>
                  <a:lnTo>
                    <a:pt x="4725" y="17708"/>
                  </a:lnTo>
                  <a:lnTo>
                    <a:pt x="6309" y="17283"/>
                  </a:lnTo>
                  <a:lnTo>
                    <a:pt x="7865" y="16802"/>
                  </a:lnTo>
                  <a:lnTo>
                    <a:pt x="9420" y="16293"/>
                  </a:lnTo>
                  <a:lnTo>
                    <a:pt x="10976" y="15756"/>
                  </a:lnTo>
                  <a:lnTo>
                    <a:pt x="12504" y="15162"/>
                  </a:lnTo>
                  <a:lnTo>
                    <a:pt x="14003" y="14568"/>
                  </a:lnTo>
                  <a:lnTo>
                    <a:pt x="15530" y="13889"/>
                  </a:lnTo>
                  <a:lnTo>
                    <a:pt x="17001" y="13210"/>
                  </a:lnTo>
                  <a:lnTo>
                    <a:pt x="18472" y="12475"/>
                  </a:lnTo>
                  <a:lnTo>
                    <a:pt x="19943" y="11711"/>
                  </a:lnTo>
                  <a:lnTo>
                    <a:pt x="21385" y="10919"/>
                  </a:lnTo>
                  <a:lnTo>
                    <a:pt x="22800" y="10099"/>
                  </a:lnTo>
                  <a:lnTo>
                    <a:pt x="24214" y="9222"/>
                  </a:lnTo>
                  <a:lnTo>
                    <a:pt x="25600" y="8345"/>
                  </a:lnTo>
                  <a:lnTo>
                    <a:pt x="26958" y="7411"/>
                  </a:lnTo>
                  <a:lnTo>
                    <a:pt x="28287" y="6450"/>
                  </a:lnTo>
                  <a:lnTo>
                    <a:pt x="29589" y="5460"/>
                  </a:lnTo>
                  <a:lnTo>
                    <a:pt x="30890" y="4441"/>
                  </a:lnTo>
                  <a:lnTo>
                    <a:pt x="32134" y="3395"/>
                  </a:lnTo>
                  <a:lnTo>
                    <a:pt x="33351" y="2348"/>
                  </a:lnTo>
                  <a:lnTo>
                    <a:pt x="34567" y="1245"/>
                  </a:lnTo>
                  <a:lnTo>
                    <a:pt x="35161" y="623"/>
                  </a:lnTo>
                  <a:lnTo>
                    <a:pt x="35529" y="255"/>
                  </a:lnTo>
                  <a:lnTo>
                    <a:pt x="35642" y="142"/>
                  </a:lnTo>
                  <a:lnTo>
                    <a:pt x="35727" y="113"/>
                  </a:lnTo>
                  <a:lnTo>
                    <a:pt x="3524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4"/>
            <p:cNvSpPr/>
            <p:nvPr/>
          </p:nvSpPr>
          <p:spPr>
            <a:xfrm>
              <a:off x="2126950" y="1510700"/>
              <a:ext cx="828100" cy="488675"/>
            </a:xfrm>
            <a:custGeom>
              <a:avLst/>
              <a:gdLst/>
              <a:ahLst/>
              <a:cxnLst/>
              <a:rect l="l" t="t" r="r" b="b"/>
              <a:pathLst>
                <a:path w="33124" h="19547" extrusionOk="0">
                  <a:moveTo>
                    <a:pt x="32869" y="0"/>
                  </a:moveTo>
                  <a:lnTo>
                    <a:pt x="31115" y="594"/>
                  </a:lnTo>
                  <a:lnTo>
                    <a:pt x="29362" y="1245"/>
                  </a:lnTo>
                  <a:lnTo>
                    <a:pt x="27608" y="1924"/>
                  </a:lnTo>
                  <a:lnTo>
                    <a:pt x="25882" y="2659"/>
                  </a:lnTo>
                  <a:lnTo>
                    <a:pt x="24185" y="3395"/>
                  </a:lnTo>
                  <a:lnTo>
                    <a:pt x="22488" y="4187"/>
                  </a:lnTo>
                  <a:lnTo>
                    <a:pt x="20791" y="5007"/>
                  </a:lnTo>
                  <a:lnTo>
                    <a:pt x="19122" y="5855"/>
                  </a:lnTo>
                  <a:lnTo>
                    <a:pt x="17481" y="6732"/>
                  </a:lnTo>
                  <a:lnTo>
                    <a:pt x="15869" y="7666"/>
                  </a:lnTo>
                  <a:lnTo>
                    <a:pt x="14285" y="8599"/>
                  </a:lnTo>
                  <a:lnTo>
                    <a:pt x="12701" y="9589"/>
                  </a:lnTo>
                  <a:lnTo>
                    <a:pt x="11145" y="10579"/>
                  </a:lnTo>
                  <a:lnTo>
                    <a:pt x="9589" y="11626"/>
                  </a:lnTo>
                  <a:lnTo>
                    <a:pt x="8062" y="12701"/>
                  </a:lnTo>
                  <a:lnTo>
                    <a:pt x="6563" y="13804"/>
                  </a:lnTo>
                  <a:lnTo>
                    <a:pt x="4894" y="15105"/>
                  </a:lnTo>
                  <a:lnTo>
                    <a:pt x="3253" y="16406"/>
                  </a:lnTo>
                  <a:lnTo>
                    <a:pt x="1641" y="17792"/>
                  </a:lnTo>
                  <a:lnTo>
                    <a:pt x="85" y="19178"/>
                  </a:lnTo>
                  <a:lnTo>
                    <a:pt x="28" y="19263"/>
                  </a:lnTo>
                  <a:lnTo>
                    <a:pt x="0" y="19320"/>
                  </a:lnTo>
                  <a:lnTo>
                    <a:pt x="28" y="19405"/>
                  </a:lnTo>
                  <a:lnTo>
                    <a:pt x="57" y="19461"/>
                  </a:lnTo>
                  <a:lnTo>
                    <a:pt x="142" y="19518"/>
                  </a:lnTo>
                  <a:lnTo>
                    <a:pt x="198" y="19546"/>
                  </a:lnTo>
                  <a:lnTo>
                    <a:pt x="283" y="19518"/>
                  </a:lnTo>
                  <a:lnTo>
                    <a:pt x="368" y="19489"/>
                  </a:lnTo>
                  <a:lnTo>
                    <a:pt x="1754" y="18245"/>
                  </a:lnTo>
                  <a:lnTo>
                    <a:pt x="3168" y="17029"/>
                  </a:lnTo>
                  <a:lnTo>
                    <a:pt x="4611" y="15869"/>
                  </a:lnTo>
                  <a:lnTo>
                    <a:pt x="6053" y="14709"/>
                  </a:lnTo>
                  <a:lnTo>
                    <a:pt x="7553" y="13606"/>
                  </a:lnTo>
                  <a:lnTo>
                    <a:pt x="9052" y="12503"/>
                  </a:lnTo>
                  <a:lnTo>
                    <a:pt x="10579" y="11456"/>
                  </a:lnTo>
                  <a:lnTo>
                    <a:pt x="12135" y="10438"/>
                  </a:lnTo>
                  <a:lnTo>
                    <a:pt x="13691" y="9448"/>
                  </a:lnTo>
                  <a:lnTo>
                    <a:pt x="15275" y="8486"/>
                  </a:lnTo>
                  <a:lnTo>
                    <a:pt x="16887" y="7553"/>
                  </a:lnTo>
                  <a:lnTo>
                    <a:pt x="18500" y="6648"/>
                  </a:lnTo>
                  <a:lnTo>
                    <a:pt x="20140" y="5799"/>
                  </a:lnTo>
                  <a:lnTo>
                    <a:pt x="21809" y="4979"/>
                  </a:lnTo>
                  <a:lnTo>
                    <a:pt x="23478" y="4158"/>
                  </a:lnTo>
                  <a:lnTo>
                    <a:pt x="25175" y="3423"/>
                  </a:lnTo>
                  <a:lnTo>
                    <a:pt x="27099" y="2603"/>
                  </a:lnTo>
                  <a:lnTo>
                    <a:pt x="29050" y="1811"/>
                  </a:lnTo>
                  <a:lnTo>
                    <a:pt x="31002" y="1075"/>
                  </a:lnTo>
                  <a:lnTo>
                    <a:pt x="32982" y="396"/>
                  </a:lnTo>
                  <a:lnTo>
                    <a:pt x="33067" y="368"/>
                  </a:lnTo>
                  <a:lnTo>
                    <a:pt x="33124" y="283"/>
                  </a:lnTo>
                  <a:lnTo>
                    <a:pt x="33124" y="227"/>
                  </a:lnTo>
                  <a:lnTo>
                    <a:pt x="33124" y="142"/>
                  </a:lnTo>
                  <a:lnTo>
                    <a:pt x="33095" y="57"/>
                  </a:lnTo>
                  <a:lnTo>
                    <a:pt x="330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4"/>
            <p:cNvSpPr/>
            <p:nvPr/>
          </p:nvSpPr>
          <p:spPr>
            <a:xfrm>
              <a:off x="2780350" y="1495125"/>
              <a:ext cx="79950" cy="94075"/>
            </a:xfrm>
            <a:custGeom>
              <a:avLst/>
              <a:gdLst/>
              <a:ahLst/>
              <a:cxnLst/>
              <a:rect l="l" t="t" r="r" b="b"/>
              <a:pathLst>
                <a:path w="3198" h="3763" extrusionOk="0">
                  <a:moveTo>
                    <a:pt x="1953" y="1"/>
                  </a:moveTo>
                  <a:lnTo>
                    <a:pt x="1896" y="29"/>
                  </a:lnTo>
                  <a:lnTo>
                    <a:pt x="1840" y="86"/>
                  </a:lnTo>
                  <a:lnTo>
                    <a:pt x="29" y="3056"/>
                  </a:lnTo>
                  <a:lnTo>
                    <a:pt x="1" y="3169"/>
                  </a:lnTo>
                  <a:lnTo>
                    <a:pt x="29" y="3282"/>
                  </a:lnTo>
                  <a:lnTo>
                    <a:pt x="114" y="3339"/>
                  </a:lnTo>
                  <a:lnTo>
                    <a:pt x="199" y="3395"/>
                  </a:lnTo>
                  <a:lnTo>
                    <a:pt x="2971" y="3763"/>
                  </a:lnTo>
                  <a:lnTo>
                    <a:pt x="3056" y="3763"/>
                  </a:lnTo>
                  <a:lnTo>
                    <a:pt x="3112" y="3706"/>
                  </a:lnTo>
                  <a:lnTo>
                    <a:pt x="3169" y="3650"/>
                  </a:lnTo>
                  <a:lnTo>
                    <a:pt x="3197" y="3565"/>
                  </a:lnTo>
                  <a:lnTo>
                    <a:pt x="3169" y="3480"/>
                  </a:lnTo>
                  <a:lnTo>
                    <a:pt x="3141" y="3424"/>
                  </a:lnTo>
                  <a:lnTo>
                    <a:pt x="3056" y="3395"/>
                  </a:lnTo>
                  <a:lnTo>
                    <a:pt x="2999" y="3367"/>
                  </a:lnTo>
                  <a:lnTo>
                    <a:pt x="567" y="3028"/>
                  </a:lnTo>
                  <a:lnTo>
                    <a:pt x="2179" y="312"/>
                  </a:lnTo>
                  <a:lnTo>
                    <a:pt x="2207" y="227"/>
                  </a:lnTo>
                  <a:lnTo>
                    <a:pt x="2207" y="142"/>
                  </a:lnTo>
                  <a:lnTo>
                    <a:pt x="2179" y="86"/>
                  </a:lnTo>
                  <a:lnTo>
                    <a:pt x="2122" y="29"/>
                  </a:lnTo>
                  <a:lnTo>
                    <a:pt x="203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4"/>
            <p:cNvSpPr/>
            <p:nvPr/>
          </p:nvSpPr>
          <p:spPr>
            <a:xfrm>
              <a:off x="2547000" y="1579275"/>
              <a:ext cx="75675" cy="115300"/>
            </a:xfrm>
            <a:custGeom>
              <a:avLst/>
              <a:gdLst/>
              <a:ahLst/>
              <a:cxnLst/>
              <a:rect l="l" t="t" r="r" b="b"/>
              <a:pathLst>
                <a:path w="3027" h="4612" extrusionOk="0">
                  <a:moveTo>
                    <a:pt x="2772" y="1"/>
                  </a:moveTo>
                  <a:lnTo>
                    <a:pt x="2688" y="29"/>
                  </a:lnTo>
                  <a:lnTo>
                    <a:pt x="2631" y="86"/>
                  </a:lnTo>
                  <a:lnTo>
                    <a:pt x="29" y="4301"/>
                  </a:lnTo>
                  <a:lnTo>
                    <a:pt x="0" y="4385"/>
                  </a:lnTo>
                  <a:lnTo>
                    <a:pt x="0" y="4470"/>
                  </a:lnTo>
                  <a:lnTo>
                    <a:pt x="29" y="4527"/>
                  </a:lnTo>
                  <a:lnTo>
                    <a:pt x="85" y="4583"/>
                  </a:lnTo>
                  <a:lnTo>
                    <a:pt x="170" y="4612"/>
                  </a:lnTo>
                  <a:lnTo>
                    <a:pt x="255" y="4612"/>
                  </a:lnTo>
                  <a:lnTo>
                    <a:pt x="312" y="4583"/>
                  </a:lnTo>
                  <a:lnTo>
                    <a:pt x="368" y="4527"/>
                  </a:lnTo>
                  <a:lnTo>
                    <a:pt x="2999" y="312"/>
                  </a:lnTo>
                  <a:lnTo>
                    <a:pt x="3027" y="227"/>
                  </a:lnTo>
                  <a:lnTo>
                    <a:pt x="3027" y="142"/>
                  </a:lnTo>
                  <a:lnTo>
                    <a:pt x="2970" y="86"/>
                  </a:lnTo>
                  <a:lnTo>
                    <a:pt x="2914" y="29"/>
                  </a:lnTo>
                  <a:lnTo>
                    <a:pt x="285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4"/>
            <p:cNvSpPr/>
            <p:nvPr/>
          </p:nvSpPr>
          <p:spPr>
            <a:xfrm>
              <a:off x="2553350" y="1679000"/>
              <a:ext cx="99050" cy="12750"/>
            </a:xfrm>
            <a:custGeom>
              <a:avLst/>
              <a:gdLst/>
              <a:ahLst/>
              <a:cxnLst/>
              <a:rect l="l" t="t" r="r" b="b"/>
              <a:pathLst>
                <a:path w="3962" h="510" extrusionOk="0">
                  <a:moveTo>
                    <a:pt x="3763" y="0"/>
                  </a:moveTo>
                  <a:lnTo>
                    <a:pt x="227" y="85"/>
                  </a:lnTo>
                  <a:lnTo>
                    <a:pt x="114" y="114"/>
                  </a:lnTo>
                  <a:lnTo>
                    <a:pt x="58" y="142"/>
                  </a:lnTo>
                  <a:lnTo>
                    <a:pt x="29" y="227"/>
                  </a:lnTo>
                  <a:lnTo>
                    <a:pt x="1" y="283"/>
                  </a:lnTo>
                  <a:lnTo>
                    <a:pt x="29" y="368"/>
                  </a:lnTo>
                  <a:lnTo>
                    <a:pt x="58" y="425"/>
                  </a:lnTo>
                  <a:lnTo>
                    <a:pt x="114" y="481"/>
                  </a:lnTo>
                  <a:lnTo>
                    <a:pt x="199" y="510"/>
                  </a:lnTo>
                  <a:lnTo>
                    <a:pt x="3763" y="396"/>
                  </a:lnTo>
                  <a:lnTo>
                    <a:pt x="3848" y="396"/>
                  </a:lnTo>
                  <a:lnTo>
                    <a:pt x="3904" y="340"/>
                  </a:lnTo>
                  <a:lnTo>
                    <a:pt x="3933" y="283"/>
                  </a:lnTo>
                  <a:lnTo>
                    <a:pt x="3961" y="198"/>
                  </a:lnTo>
                  <a:lnTo>
                    <a:pt x="3961" y="114"/>
                  </a:lnTo>
                  <a:lnTo>
                    <a:pt x="3904" y="57"/>
                  </a:lnTo>
                  <a:lnTo>
                    <a:pt x="384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4"/>
            <p:cNvSpPr/>
            <p:nvPr/>
          </p:nvSpPr>
          <p:spPr>
            <a:xfrm>
              <a:off x="2326350" y="1700200"/>
              <a:ext cx="154200" cy="141475"/>
            </a:xfrm>
            <a:custGeom>
              <a:avLst/>
              <a:gdLst/>
              <a:ahLst/>
              <a:cxnLst/>
              <a:rect l="l" t="t" r="r" b="b"/>
              <a:pathLst>
                <a:path w="6168" h="5659" extrusionOk="0">
                  <a:moveTo>
                    <a:pt x="2518" y="1"/>
                  </a:moveTo>
                  <a:lnTo>
                    <a:pt x="2462" y="29"/>
                  </a:lnTo>
                  <a:lnTo>
                    <a:pt x="2405" y="86"/>
                  </a:lnTo>
                  <a:lnTo>
                    <a:pt x="29" y="5347"/>
                  </a:lnTo>
                  <a:lnTo>
                    <a:pt x="1" y="5460"/>
                  </a:lnTo>
                  <a:lnTo>
                    <a:pt x="29" y="5573"/>
                  </a:lnTo>
                  <a:lnTo>
                    <a:pt x="114" y="5658"/>
                  </a:lnTo>
                  <a:lnTo>
                    <a:pt x="256" y="5658"/>
                  </a:lnTo>
                  <a:lnTo>
                    <a:pt x="6026" y="4583"/>
                  </a:lnTo>
                  <a:lnTo>
                    <a:pt x="6111" y="4555"/>
                  </a:lnTo>
                  <a:lnTo>
                    <a:pt x="6167" y="4498"/>
                  </a:lnTo>
                  <a:lnTo>
                    <a:pt x="6167" y="4414"/>
                  </a:lnTo>
                  <a:lnTo>
                    <a:pt x="6167" y="4357"/>
                  </a:lnTo>
                  <a:lnTo>
                    <a:pt x="6139" y="4272"/>
                  </a:lnTo>
                  <a:lnTo>
                    <a:pt x="6083" y="4216"/>
                  </a:lnTo>
                  <a:lnTo>
                    <a:pt x="5998" y="4187"/>
                  </a:lnTo>
                  <a:lnTo>
                    <a:pt x="5913" y="4187"/>
                  </a:lnTo>
                  <a:lnTo>
                    <a:pt x="538" y="5177"/>
                  </a:lnTo>
                  <a:lnTo>
                    <a:pt x="2745" y="312"/>
                  </a:lnTo>
                  <a:lnTo>
                    <a:pt x="2773" y="227"/>
                  </a:lnTo>
                  <a:lnTo>
                    <a:pt x="2745" y="142"/>
                  </a:lnTo>
                  <a:lnTo>
                    <a:pt x="2716" y="58"/>
                  </a:lnTo>
                  <a:lnTo>
                    <a:pt x="2660" y="29"/>
                  </a:lnTo>
                  <a:lnTo>
                    <a:pt x="257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34"/>
          <p:cNvGrpSpPr/>
          <p:nvPr/>
        </p:nvGrpSpPr>
        <p:grpSpPr>
          <a:xfrm rot="-2700000" flipH="1">
            <a:off x="6850022" y="-1915025"/>
            <a:ext cx="2854313" cy="5720051"/>
            <a:chOff x="238125" y="1457650"/>
            <a:chExt cx="1411500" cy="2828650"/>
          </a:xfrm>
        </p:grpSpPr>
        <p:sp>
          <p:nvSpPr>
            <p:cNvPr id="5248" name="Google Shape;5248;p34"/>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4"/>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4"/>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4"/>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4"/>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4"/>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4"/>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4"/>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4"/>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4"/>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4"/>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4"/>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4"/>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4"/>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4"/>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4"/>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4"/>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4"/>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4"/>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4"/>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4"/>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4"/>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4"/>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4"/>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4"/>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4"/>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4"/>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4"/>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4"/>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4"/>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4"/>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4"/>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4"/>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4"/>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4"/>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4"/>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4"/>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4"/>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4"/>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4"/>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4"/>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4"/>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4"/>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4"/>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4"/>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4"/>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4"/>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4"/>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4"/>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4"/>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34"/>
          <p:cNvGrpSpPr/>
          <p:nvPr/>
        </p:nvGrpSpPr>
        <p:grpSpPr>
          <a:xfrm rot="2700000">
            <a:off x="-560328" y="-1915025"/>
            <a:ext cx="2854313" cy="5720051"/>
            <a:chOff x="238125" y="1457650"/>
            <a:chExt cx="1411500" cy="2828650"/>
          </a:xfrm>
        </p:grpSpPr>
        <p:sp>
          <p:nvSpPr>
            <p:cNvPr id="5299" name="Google Shape;5299;p34"/>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4"/>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4"/>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4"/>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4"/>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4"/>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4"/>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4"/>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4"/>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4"/>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4"/>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4"/>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4"/>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4"/>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4"/>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4"/>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4"/>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4"/>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4"/>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4"/>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4"/>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4"/>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4"/>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4"/>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4"/>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4"/>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4"/>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4"/>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4"/>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4"/>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4"/>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4"/>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4"/>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4"/>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4"/>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4"/>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4"/>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4"/>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4"/>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4"/>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4"/>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4"/>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4"/>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4"/>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4"/>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4"/>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4"/>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4"/>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4"/>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4"/>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34"/>
          <p:cNvGrpSpPr/>
          <p:nvPr/>
        </p:nvGrpSpPr>
        <p:grpSpPr>
          <a:xfrm>
            <a:off x="4126588" y="208730"/>
            <a:ext cx="911869" cy="917806"/>
            <a:chOff x="4248675" y="1769950"/>
            <a:chExt cx="345575" cy="347825"/>
          </a:xfrm>
        </p:grpSpPr>
        <p:sp>
          <p:nvSpPr>
            <p:cNvPr id="5350" name="Google Shape;5350;p34"/>
            <p:cNvSpPr/>
            <p:nvPr/>
          </p:nvSpPr>
          <p:spPr>
            <a:xfrm>
              <a:off x="424867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4"/>
            <p:cNvSpPr/>
            <p:nvPr/>
          </p:nvSpPr>
          <p:spPr>
            <a:xfrm>
              <a:off x="424867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4"/>
            <p:cNvSpPr/>
            <p:nvPr/>
          </p:nvSpPr>
          <p:spPr>
            <a:xfrm>
              <a:off x="424867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4"/>
            <p:cNvSpPr/>
            <p:nvPr/>
          </p:nvSpPr>
          <p:spPr>
            <a:xfrm>
              <a:off x="424867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4"/>
            <p:cNvSpPr/>
            <p:nvPr/>
          </p:nvSpPr>
          <p:spPr>
            <a:xfrm>
              <a:off x="4357875" y="2101300"/>
              <a:ext cx="17225" cy="16475"/>
            </a:xfrm>
            <a:custGeom>
              <a:avLst/>
              <a:gdLst/>
              <a:ahLst/>
              <a:cxnLst/>
              <a:rect l="l" t="t" r="r" b="b"/>
              <a:pathLst>
                <a:path w="689" h="659" extrusionOk="0">
                  <a:moveTo>
                    <a:pt x="359" y="0"/>
                  </a:moveTo>
                  <a:lnTo>
                    <a:pt x="210" y="30"/>
                  </a:lnTo>
                  <a:lnTo>
                    <a:pt x="120" y="90"/>
                  </a:lnTo>
                  <a:lnTo>
                    <a:pt x="30" y="210"/>
                  </a:lnTo>
                  <a:lnTo>
                    <a:pt x="0" y="329"/>
                  </a:lnTo>
                  <a:lnTo>
                    <a:pt x="30" y="449"/>
                  </a:lnTo>
                  <a:lnTo>
                    <a:pt x="120" y="569"/>
                  </a:lnTo>
                  <a:lnTo>
                    <a:pt x="210" y="629"/>
                  </a:lnTo>
                  <a:lnTo>
                    <a:pt x="359" y="659"/>
                  </a:lnTo>
                  <a:lnTo>
                    <a:pt x="479" y="629"/>
                  </a:lnTo>
                  <a:lnTo>
                    <a:pt x="599" y="569"/>
                  </a:lnTo>
                  <a:lnTo>
                    <a:pt x="658" y="449"/>
                  </a:lnTo>
                  <a:lnTo>
                    <a:pt x="688" y="329"/>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4"/>
            <p:cNvSpPr/>
            <p:nvPr/>
          </p:nvSpPr>
          <p:spPr>
            <a:xfrm>
              <a:off x="4357875" y="1990600"/>
              <a:ext cx="17225" cy="17225"/>
            </a:xfrm>
            <a:custGeom>
              <a:avLst/>
              <a:gdLst/>
              <a:ahLst/>
              <a:cxnLst/>
              <a:rect l="l" t="t" r="r" b="b"/>
              <a:pathLst>
                <a:path w="689" h="689" extrusionOk="0">
                  <a:moveTo>
                    <a:pt x="359" y="0"/>
                  </a:moveTo>
                  <a:lnTo>
                    <a:pt x="210" y="30"/>
                  </a:lnTo>
                  <a:lnTo>
                    <a:pt x="120" y="90"/>
                  </a:lnTo>
                  <a:lnTo>
                    <a:pt x="30" y="210"/>
                  </a:lnTo>
                  <a:lnTo>
                    <a:pt x="0" y="330"/>
                  </a:lnTo>
                  <a:lnTo>
                    <a:pt x="30" y="479"/>
                  </a:lnTo>
                  <a:lnTo>
                    <a:pt x="120" y="569"/>
                  </a:lnTo>
                  <a:lnTo>
                    <a:pt x="210" y="659"/>
                  </a:lnTo>
                  <a:lnTo>
                    <a:pt x="359" y="689"/>
                  </a:lnTo>
                  <a:lnTo>
                    <a:pt x="479" y="659"/>
                  </a:lnTo>
                  <a:lnTo>
                    <a:pt x="599" y="569"/>
                  </a:lnTo>
                  <a:lnTo>
                    <a:pt x="658" y="479"/>
                  </a:lnTo>
                  <a:lnTo>
                    <a:pt x="688" y="330"/>
                  </a:lnTo>
                  <a:lnTo>
                    <a:pt x="658" y="210"/>
                  </a:lnTo>
                  <a:lnTo>
                    <a:pt x="599" y="90"/>
                  </a:lnTo>
                  <a:lnTo>
                    <a:pt x="479" y="3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4"/>
            <p:cNvSpPr/>
            <p:nvPr/>
          </p:nvSpPr>
          <p:spPr>
            <a:xfrm>
              <a:off x="4357875" y="1879900"/>
              <a:ext cx="17225" cy="17225"/>
            </a:xfrm>
            <a:custGeom>
              <a:avLst/>
              <a:gdLst/>
              <a:ahLst/>
              <a:cxnLst/>
              <a:rect l="l" t="t" r="r" b="b"/>
              <a:pathLst>
                <a:path w="689" h="689" extrusionOk="0">
                  <a:moveTo>
                    <a:pt x="359" y="1"/>
                  </a:moveTo>
                  <a:lnTo>
                    <a:pt x="210" y="31"/>
                  </a:lnTo>
                  <a:lnTo>
                    <a:pt x="120" y="120"/>
                  </a:lnTo>
                  <a:lnTo>
                    <a:pt x="30" y="210"/>
                  </a:lnTo>
                  <a:lnTo>
                    <a:pt x="0" y="360"/>
                  </a:lnTo>
                  <a:lnTo>
                    <a:pt x="30" y="479"/>
                  </a:lnTo>
                  <a:lnTo>
                    <a:pt x="120" y="599"/>
                  </a:lnTo>
                  <a:lnTo>
                    <a:pt x="210" y="659"/>
                  </a:lnTo>
                  <a:lnTo>
                    <a:pt x="359" y="689"/>
                  </a:lnTo>
                  <a:lnTo>
                    <a:pt x="479" y="659"/>
                  </a:lnTo>
                  <a:lnTo>
                    <a:pt x="599" y="599"/>
                  </a:lnTo>
                  <a:lnTo>
                    <a:pt x="658" y="479"/>
                  </a:lnTo>
                  <a:lnTo>
                    <a:pt x="688" y="360"/>
                  </a:lnTo>
                  <a:lnTo>
                    <a:pt x="658" y="210"/>
                  </a:lnTo>
                  <a:lnTo>
                    <a:pt x="599" y="120"/>
                  </a:lnTo>
                  <a:lnTo>
                    <a:pt x="479" y="3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4"/>
            <p:cNvSpPr/>
            <p:nvPr/>
          </p:nvSpPr>
          <p:spPr>
            <a:xfrm>
              <a:off x="4357875" y="1769950"/>
              <a:ext cx="17225" cy="16475"/>
            </a:xfrm>
            <a:custGeom>
              <a:avLst/>
              <a:gdLst/>
              <a:ahLst/>
              <a:cxnLst/>
              <a:rect l="l" t="t" r="r" b="b"/>
              <a:pathLst>
                <a:path w="689" h="659" extrusionOk="0">
                  <a:moveTo>
                    <a:pt x="210" y="1"/>
                  </a:moveTo>
                  <a:lnTo>
                    <a:pt x="120" y="90"/>
                  </a:lnTo>
                  <a:lnTo>
                    <a:pt x="30" y="180"/>
                  </a:lnTo>
                  <a:lnTo>
                    <a:pt x="0" y="330"/>
                  </a:lnTo>
                  <a:lnTo>
                    <a:pt x="30" y="449"/>
                  </a:lnTo>
                  <a:lnTo>
                    <a:pt x="120" y="569"/>
                  </a:lnTo>
                  <a:lnTo>
                    <a:pt x="210" y="629"/>
                  </a:lnTo>
                  <a:lnTo>
                    <a:pt x="359" y="659"/>
                  </a:lnTo>
                  <a:lnTo>
                    <a:pt x="479" y="629"/>
                  </a:lnTo>
                  <a:lnTo>
                    <a:pt x="599" y="569"/>
                  </a:lnTo>
                  <a:lnTo>
                    <a:pt x="658" y="449"/>
                  </a:lnTo>
                  <a:lnTo>
                    <a:pt x="688" y="330"/>
                  </a:lnTo>
                  <a:lnTo>
                    <a:pt x="658" y="180"/>
                  </a:lnTo>
                  <a:lnTo>
                    <a:pt x="59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4"/>
            <p:cNvSpPr/>
            <p:nvPr/>
          </p:nvSpPr>
          <p:spPr>
            <a:xfrm>
              <a:off x="4467825" y="2101300"/>
              <a:ext cx="16475" cy="16475"/>
            </a:xfrm>
            <a:custGeom>
              <a:avLst/>
              <a:gdLst/>
              <a:ahLst/>
              <a:cxnLst/>
              <a:rect l="l" t="t" r="r" b="b"/>
              <a:pathLst>
                <a:path w="659" h="659" extrusionOk="0">
                  <a:moveTo>
                    <a:pt x="329" y="0"/>
                  </a:moveTo>
                  <a:lnTo>
                    <a:pt x="210" y="30"/>
                  </a:lnTo>
                  <a:lnTo>
                    <a:pt x="90" y="90"/>
                  </a:lnTo>
                  <a:lnTo>
                    <a:pt x="30" y="210"/>
                  </a:lnTo>
                  <a:lnTo>
                    <a:pt x="0" y="329"/>
                  </a:lnTo>
                  <a:lnTo>
                    <a:pt x="30" y="449"/>
                  </a:lnTo>
                  <a:lnTo>
                    <a:pt x="90" y="569"/>
                  </a:lnTo>
                  <a:lnTo>
                    <a:pt x="210" y="629"/>
                  </a:lnTo>
                  <a:lnTo>
                    <a:pt x="329" y="659"/>
                  </a:lnTo>
                  <a:lnTo>
                    <a:pt x="449" y="629"/>
                  </a:lnTo>
                  <a:lnTo>
                    <a:pt x="569" y="569"/>
                  </a:lnTo>
                  <a:lnTo>
                    <a:pt x="628" y="449"/>
                  </a:lnTo>
                  <a:lnTo>
                    <a:pt x="658" y="329"/>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4"/>
            <p:cNvSpPr/>
            <p:nvPr/>
          </p:nvSpPr>
          <p:spPr>
            <a:xfrm>
              <a:off x="4467825" y="1990600"/>
              <a:ext cx="16475" cy="17225"/>
            </a:xfrm>
            <a:custGeom>
              <a:avLst/>
              <a:gdLst/>
              <a:ahLst/>
              <a:cxnLst/>
              <a:rect l="l" t="t" r="r" b="b"/>
              <a:pathLst>
                <a:path w="659" h="689" extrusionOk="0">
                  <a:moveTo>
                    <a:pt x="329" y="0"/>
                  </a:moveTo>
                  <a:lnTo>
                    <a:pt x="210" y="30"/>
                  </a:lnTo>
                  <a:lnTo>
                    <a:pt x="90" y="90"/>
                  </a:lnTo>
                  <a:lnTo>
                    <a:pt x="30" y="210"/>
                  </a:lnTo>
                  <a:lnTo>
                    <a:pt x="0" y="330"/>
                  </a:lnTo>
                  <a:lnTo>
                    <a:pt x="30" y="479"/>
                  </a:lnTo>
                  <a:lnTo>
                    <a:pt x="90" y="569"/>
                  </a:lnTo>
                  <a:lnTo>
                    <a:pt x="210" y="659"/>
                  </a:lnTo>
                  <a:lnTo>
                    <a:pt x="329" y="689"/>
                  </a:lnTo>
                  <a:lnTo>
                    <a:pt x="449" y="659"/>
                  </a:lnTo>
                  <a:lnTo>
                    <a:pt x="569" y="569"/>
                  </a:lnTo>
                  <a:lnTo>
                    <a:pt x="628" y="479"/>
                  </a:lnTo>
                  <a:lnTo>
                    <a:pt x="658" y="330"/>
                  </a:lnTo>
                  <a:lnTo>
                    <a:pt x="628" y="210"/>
                  </a:lnTo>
                  <a:lnTo>
                    <a:pt x="569" y="90"/>
                  </a:lnTo>
                  <a:lnTo>
                    <a:pt x="44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4"/>
            <p:cNvSpPr/>
            <p:nvPr/>
          </p:nvSpPr>
          <p:spPr>
            <a:xfrm>
              <a:off x="4467825" y="1879900"/>
              <a:ext cx="16475" cy="17225"/>
            </a:xfrm>
            <a:custGeom>
              <a:avLst/>
              <a:gdLst/>
              <a:ahLst/>
              <a:cxnLst/>
              <a:rect l="l" t="t" r="r" b="b"/>
              <a:pathLst>
                <a:path w="659" h="689" extrusionOk="0">
                  <a:moveTo>
                    <a:pt x="329" y="1"/>
                  </a:moveTo>
                  <a:lnTo>
                    <a:pt x="210" y="31"/>
                  </a:lnTo>
                  <a:lnTo>
                    <a:pt x="90" y="120"/>
                  </a:lnTo>
                  <a:lnTo>
                    <a:pt x="30" y="210"/>
                  </a:lnTo>
                  <a:lnTo>
                    <a:pt x="0" y="360"/>
                  </a:lnTo>
                  <a:lnTo>
                    <a:pt x="30" y="479"/>
                  </a:lnTo>
                  <a:lnTo>
                    <a:pt x="90" y="599"/>
                  </a:lnTo>
                  <a:lnTo>
                    <a:pt x="210" y="659"/>
                  </a:lnTo>
                  <a:lnTo>
                    <a:pt x="329" y="689"/>
                  </a:lnTo>
                  <a:lnTo>
                    <a:pt x="449" y="659"/>
                  </a:lnTo>
                  <a:lnTo>
                    <a:pt x="569" y="599"/>
                  </a:lnTo>
                  <a:lnTo>
                    <a:pt x="628" y="479"/>
                  </a:lnTo>
                  <a:lnTo>
                    <a:pt x="658" y="360"/>
                  </a:lnTo>
                  <a:lnTo>
                    <a:pt x="628" y="210"/>
                  </a:lnTo>
                  <a:lnTo>
                    <a:pt x="569" y="120"/>
                  </a:lnTo>
                  <a:lnTo>
                    <a:pt x="44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4"/>
            <p:cNvSpPr/>
            <p:nvPr/>
          </p:nvSpPr>
          <p:spPr>
            <a:xfrm>
              <a:off x="4467825" y="1769950"/>
              <a:ext cx="16475" cy="16475"/>
            </a:xfrm>
            <a:custGeom>
              <a:avLst/>
              <a:gdLst/>
              <a:ahLst/>
              <a:cxnLst/>
              <a:rect l="l" t="t" r="r" b="b"/>
              <a:pathLst>
                <a:path w="659" h="659" extrusionOk="0">
                  <a:moveTo>
                    <a:pt x="210" y="1"/>
                  </a:moveTo>
                  <a:lnTo>
                    <a:pt x="90" y="90"/>
                  </a:lnTo>
                  <a:lnTo>
                    <a:pt x="30" y="180"/>
                  </a:lnTo>
                  <a:lnTo>
                    <a:pt x="0" y="330"/>
                  </a:lnTo>
                  <a:lnTo>
                    <a:pt x="30" y="449"/>
                  </a:lnTo>
                  <a:lnTo>
                    <a:pt x="90" y="569"/>
                  </a:lnTo>
                  <a:lnTo>
                    <a:pt x="210" y="629"/>
                  </a:lnTo>
                  <a:lnTo>
                    <a:pt x="329" y="659"/>
                  </a:lnTo>
                  <a:lnTo>
                    <a:pt x="449" y="629"/>
                  </a:lnTo>
                  <a:lnTo>
                    <a:pt x="569" y="569"/>
                  </a:lnTo>
                  <a:lnTo>
                    <a:pt x="628" y="449"/>
                  </a:lnTo>
                  <a:lnTo>
                    <a:pt x="658" y="330"/>
                  </a:lnTo>
                  <a:lnTo>
                    <a:pt x="628" y="180"/>
                  </a:lnTo>
                  <a:lnTo>
                    <a:pt x="569" y="90"/>
                  </a:lnTo>
                  <a:lnTo>
                    <a:pt x="44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4"/>
            <p:cNvSpPr/>
            <p:nvPr/>
          </p:nvSpPr>
          <p:spPr>
            <a:xfrm>
              <a:off x="4577025" y="2101300"/>
              <a:ext cx="17225" cy="16475"/>
            </a:xfrm>
            <a:custGeom>
              <a:avLst/>
              <a:gdLst/>
              <a:ahLst/>
              <a:cxnLst/>
              <a:rect l="l" t="t" r="r" b="b"/>
              <a:pathLst>
                <a:path w="689" h="659" extrusionOk="0">
                  <a:moveTo>
                    <a:pt x="329" y="0"/>
                  </a:moveTo>
                  <a:lnTo>
                    <a:pt x="210" y="30"/>
                  </a:lnTo>
                  <a:lnTo>
                    <a:pt x="90" y="90"/>
                  </a:lnTo>
                  <a:lnTo>
                    <a:pt x="30" y="210"/>
                  </a:lnTo>
                  <a:lnTo>
                    <a:pt x="0" y="329"/>
                  </a:lnTo>
                  <a:lnTo>
                    <a:pt x="30" y="449"/>
                  </a:lnTo>
                  <a:lnTo>
                    <a:pt x="90" y="569"/>
                  </a:lnTo>
                  <a:lnTo>
                    <a:pt x="210" y="629"/>
                  </a:lnTo>
                  <a:lnTo>
                    <a:pt x="329" y="659"/>
                  </a:lnTo>
                  <a:lnTo>
                    <a:pt x="479" y="629"/>
                  </a:lnTo>
                  <a:lnTo>
                    <a:pt x="569" y="569"/>
                  </a:lnTo>
                  <a:lnTo>
                    <a:pt x="658" y="449"/>
                  </a:lnTo>
                  <a:lnTo>
                    <a:pt x="688" y="329"/>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4"/>
            <p:cNvSpPr/>
            <p:nvPr/>
          </p:nvSpPr>
          <p:spPr>
            <a:xfrm>
              <a:off x="4577025" y="1990600"/>
              <a:ext cx="17225" cy="17225"/>
            </a:xfrm>
            <a:custGeom>
              <a:avLst/>
              <a:gdLst/>
              <a:ahLst/>
              <a:cxnLst/>
              <a:rect l="l" t="t" r="r" b="b"/>
              <a:pathLst>
                <a:path w="689" h="689" extrusionOk="0">
                  <a:moveTo>
                    <a:pt x="329" y="0"/>
                  </a:moveTo>
                  <a:lnTo>
                    <a:pt x="210" y="30"/>
                  </a:lnTo>
                  <a:lnTo>
                    <a:pt x="90" y="90"/>
                  </a:lnTo>
                  <a:lnTo>
                    <a:pt x="30" y="210"/>
                  </a:lnTo>
                  <a:lnTo>
                    <a:pt x="0" y="330"/>
                  </a:lnTo>
                  <a:lnTo>
                    <a:pt x="30" y="479"/>
                  </a:lnTo>
                  <a:lnTo>
                    <a:pt x="90" y="569"/>
                  </a:lnTo>
                  <a:lnTo>
                    <a:pt x="210" y="659"/>
                  </a:lnTo>
                  <a:lnTo>
                    <a:pt x="329" y="689"/>
                  </a:lnTo>
                  <a:lnTo>
                    <a:pt x="479" y="659"/>
                  </a:lnTo>
                  <a:lnTo>
                    <a:pt x="569" y="569"/>
                  </a:lnTo>
                  <a:lnTo>
                    <a:pt x="658" y="479"/>
                  </a:lnTo>
                  <a:lnTo>
                    <a:pt x="688" y="330"/>
                  </a:lnTo>
                  <a:lnTo>
                    <a:pt x="658" y="210"/>
                  </a:lnTo>
                  <a:lnTo>
                    <a:pt x="569" y="90"/>
                  </a:lnTo>
                  <a:lnTo>
                    <a:pt x="479" y="30"/>
                  </a:lnTo>
                  <a:lnTo>
                    <a:pt x="32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4"/>
            <p:cNvSpPr/>
            <p:nvPr/>
          </p:nvSpPr>
          <p:spPr>
            <a:xfrm>
              <a:off x="4577025" y="1879900"/>
              <a:ext cx="17225" cy="17225"/>
            </a:xfrm>
            <a:custGeom>
              <a:avLst/>
              <a:gdLst/>
              <a:ahLst/>
              <a:cxnLst/>
              <a:rect l="l" t="t" r="r" b="b"/>
              <a:pathLst>
                <a:path w="689" h="689" extrusionOk="0">
                  <a:moveTo>
                    <a:pt x="329" y="1"/>
                  </a:moveTo>
                  <a:lnTo>
                    <a:pt x="210" y="31"/>
                  </a:lnTo>
                  <a:lnTo>
                    <a:pt x="90" y="120"/>
                  </a:lnTo>
                  <a:lnTo>
                    <a:pt x="30" y="210"/>
                  </a:lnTo>
                  <a:lnTo>
                    <a:pt x="0" y="360"/>
                  </a:lnTo>
                  <a:lnTo>
                    <a:pt x="30" y="479"/>
                  </a:lnTo>
                  <a:lnTo>
                    <a:pt x="90" y="599"/>
                  </a:lnTo>
                  <a:lnTo>
                    <a:pt x="210" y="659"/>
                  </a:lnTo>
                  <a:lnTo>
                    <a:pt x="329" y="689"/>
                  </a:lnTo>
                  <a:lnTo>
                    <a:pt x="479" y="659"/>
                  </a:lnTo>
                  <a:lnTo>
                    <a:pt x="569" y="599"/>
                  </a:lnTo>
                  <a:lnTo>
                    <a:pt x="658" y="479"/>
                  </a:lnTo>
                  <a:lnTo>
                    <a:pt x="688" y="360"/>
                  </a:lnTo>
                  <a:lnTo>
                    <a:pt x="658" y="210"/>
                  </a:lnTo>
                  <a:lnTo>
                    <a:pt x="569" y="120"/>
                  </a:lnTo>
                  <a:lnTo>
                    <a:pt x="479" y="31"/>
                  </a:lnTo>
                  <a:lnTo>
                    <a:pt x="32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4"/>
            <p:cNvSpPr/>
            <p:nvPr/>
          </p:nvSpPr>
          <p:spPr>
            <a:xfrm>
              <a:off x="4577025" y="1769950"/>
              <a:ext cx="17225" cy="16475"/>
            </a:xfrm>
            <a:custGeom>
              <a:avLst/>
              <a:gdLst/>
              <a:ahLst/>
              <a:cxnLst/>
              <a:rect l="l" t="t" r="r" b="b"/>
              <a:pathLst>
                <a:path w="689" h="659" extrusionOk="0">
                  <a:moveTo>
                    <a:pt x="210" y="1"/>
                  </a:moveTo>
                  <a:lnTo>
                    <a:pt x="90" y="90"/>
                  </a:lnTo>
                  <a:lnTo>
                    <a:pt x="30" y="180"/>
                  </a:lnTo>
                  <a:lnTo>
                    <a:pt x="0" y="330"/>
                  </a:lnTo>
                  <a:lnTo>
                    <a:pt x="30" y="449"/>
                  </a:lnTo>
                  <a:lnTo>
                    <a:pt x="90" y="569"/>
                  </a:lnTo>
                  <a:lnTo>
                    <a:pt x="210" y="629"/>
                  </a:lnTo>
                  <a:lnTo>
                    <a:pt x="329" y="659"/>
                  </a:lnTo>
                  <a:lnTo>
                    <a:pt x="479" y="629"/>
                  </a:lnTo>
                  <a:lnTo>
                    <a:pt x="569" y="569"/>
                  </a:lnTo>
                  <a:lnTo>
                    <a:pt x="658" y="449"/>
                  </a:lnTo>
                  <a:lnTo>
                    <a:pt x="688" y="330"/>
                  </a:lnTo>
                  <a:lnTo>
                    <a:pt x="658" y="180"/>
                  </a:lnTo>
                  <a:lnTo>
                    <a:pt x="569" y="90"/>
                  </a:lnTo>
                  <a:lnTo>
                    <a:pt x="47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34"/>
          <p:cNvGrpSpPr/>
          <p:nvPr/>
        </p:nvGrpSpPr>
        <p:grpSpPr>
          <a:xfrm rot="-5400000">
            <a:off x="4397827" y="3766422"/>
            <a:ext cx="348351" cy="1842527"/>
            <a:chOff x="5650350" y="1819325"/>
            <a:chExt cx="98000" cy="518350"/>
          </a:xfrm>
        </p:grpSpPr>
        <p:sp>
          <p:nvSpPr>
            <p:cNvPr id="5367" name="Google Shape;5367;p34"/>
            <p:cNvSpPr/>
            <p:nvPr/>
          </p:nvSpPr>
          <p:spPr>
            <a:xfrm>
              <a:off x="5650350" y="1819325"/>
              <a:ext cx="13475" cy="13475"/>
            </a:xfrm>
            <a:custGeom>
              <a:avLst/>
              <a:gdLst/>
              <a:ahLst/>
              <a:cxnLst/>
              <a:rect l="l" t="t" r="r" b="b"/>
              <a:pathLst>
                <a:path w="539" h="539" extrusionOk="0">
                  <a:moveTo>
                    <a:pt x="269" y="0"/>
                  </a:moveTo>
                  <a:lnTo>
                    <a:pt x="150" y="30"/>
                  </a:lnTo>
                  <a:lnTo>
                    <a:pt x="90" y="90"/>
                  </a:lnTo>
                  <a:lnTo>
                    <a:pt x="30" y="180"/>
                  </a:lnTo>
                  <a:lnTo>
                    <a:pt x="0" y="269"/>
                  </a:lnTo>
                  <a:lnTo>
                    <a:pt x="30" y="359"/>
                  </a:lnTo>
                  <a:lnTo>
                    <a:pt x="90" y="449"/>
                  </a:lnTo>
                  <a:lnTo>
                    <a:pt x="150" y="509"/>
                  </a:lnTo>
                  <a:lnTo>
                    <a:pt x="269" y="539"/>
                  </a:lnTo>
                  <a:lnTo>
                    <a:pt x="359" y="509"/>
                  </a:lnTo>
                  <a:lnTo>
                    <a:pt x="449" y="449"/>
                  </a:lnTo>
                  <a:lnTo>
                    <a:pt x="509" y="359"/>
                  </a:lnTo>
                  <a:lnTo>
                    <a:pt x="539" y="269"/>
                  </a:lnTo>
                  <a:lnTo>
                    <a:pt x="509" y="18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4"/>
            <p:cNvSpPr/>
            <p:nvPr/>
          </p:nvSpPr>
          <p:spPr>
            <a:xfrm>
              <a:off x="5735600" y="1819325"/>
              <a:ext cx="12750" cy="13475"/>
            </a:xfrm>
            <a:custGeom>
              <a:avLst/>
              <a:gdLst/>
              <a:ahLst/>
              <a:cxnLst/>
              <a:rect l="l" t="t" r="r" b="b"/>
              <a:pathLst>
                <a:path w="510" h="539" extrusionOk="0">
                  <a:moveTo>
                    <a:pt x="240" y="0"/>
                  </a:moveTo>
                  <a:lnTo>
                    <a:pt x="150" y="30"/>
                  </a:lnTo>
                  <a:lnTo>
                    <a:pt x="61" y="90"/>
                  </a:lnTo>
                  <a:lnTo>
                    <a:pt x="1" y="180"/>
                  </a:lnTo>
                  <a:lnTo>
                    <a:pt x="1" y="269"/>
                  </a:lnTo>
                  <a:lnTo>
                    <a:pt x="1" y="359"/>
                  </a:lnTo>
                  <a:lnTo>
                    <a:pt x="61" y="449"/>
                  </a:lnTo>
                  <a:lnTo>
                    <a:pt x="150" y="509"/>
                  </a:lnTo>
                  <a:lnTo>
                    <a:pt x="240" y="539"/>
                  </a:lnTo>
                  <a:lnTo>
                    <a:pt x="360" y="509"/>
                  </a:lnTo>
                  <a:lnTo>
                    <a:pt x="420" y="449"/>
                  </a:lnTo>
                  <a:lnTo>
                    <a:pt x="479" y="359"/>
                  </a:lnTo>
                  <a:lnTo>
                    <a:pt x="509" y="269"/>
                  </a:lnTo>
                  <a:lnTo>
                    <a:pt x="479" y="18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4"/>
            <p:cNvSpPr/>
            <p:nvPr/>
          </p:nvSpPr>
          <p:spPr>
            <a:xfrm>
              <a:off x="5650350" y="1903825"/>
              <a:ext cx="13475" cy="12750"/>
            </a:xfrm>
            <a:custGeom>
              <a:avLst/>
              <a:gdLst/>
              <a:ahLst/>
              <a:cxnLst/>
              <a:rect l="l" t="t" r="r" b="b"/>
              <a:pathLst>
                <a:path w="539" h="510" extrusionOk="0">
                  <a:moveTo>
                    <a:pt x="150" y="1"/>
                  </a:moveTo>
                  <a:lnTo>
                    <a:pt x="90" y="61"/>
                  </a:lnTo>
                  <a:lnTo>
                    <a:pt x="30" y="151"/>
                  </a:lnTo>
                  <a:lnTo>
                    <a:pt x="0" y="240"/>
                  </a:lnTo>
                  <a:lnTo>
                    <a:pt x="30" y="360"/>
                  </a:lnTo>
                  <a:lnTo>
                    <a:pt x="90" y="450"/>
                  </a:lnTo>
                  <a:lnTo>
                    <a:pt x="150" y="480"/>
                  </a:lnTo>
                  <a:lnTo>
                    <a:pt x="269" y="510"/>
                  </a:lnTo>
                  <a:lnTo>
                    <a:pt x="359" y="480"/>
                  </a:lnTo>
                  <a:lnTo>
                    <a:pt x="449" y="450"/>
                  </a:lnTo>
                  <a:lnTo>
                    <a:pt x="509" y="360"/>
                  </a:lnTo>
                  <a:lnTo>
                    <a:pt x="539" y="240"/>
                  </a:lnTo>
                  <a:lnTo>
                    <a:pt x="509" y="151"/>
                  </a:lnTo>
                  <a:lnTo>
                    <a:pt x="449" y="61"/>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4"/>
            <p:cNvSpPr/>
            <p:nvPr/>
          </p:nvSpPr>
          <p:spPr>
            <a:xfrm>
              <a:off x="5735600" y="1903825"/>
              <a:ext cx="12750" cy="12750"/>
            </a:xfrm>
            <a:custGeom>
              <a:avLst/>
              <a:gdLst/>
              <a:ahLst/>
              <a:cxnLst/>
              <a:rect l="l" t="t" r="r" b="b"/>
              <a:pathLst>
                <a:path w="510" h="510" extrusionOk="0">
                  <a:moveTo>
                    <a:pt x="150" y="1"/>
                  </a:moveTo>
                  <a:lnTo>
                    <a:pt x="61" y="61"/>
                  </a:lnTo>
                  <a:lnTo>
                    <a:pt x="1" y="151"/>
                  </a:lnTo>
                  <a:lnTo>
                    <a:pt x="1" y="240"/>
                  </a:lnTo>
                  <a:lnTo>
                    <a:pt x="1" y="360"/>
                  </a:lnTo>
                  <a:lnTo>
                    <a:pt x="61" y="450"/>
                  </a:lnTo>
                  <a:lnTo>
                    <a:pt x="150" y="480"/>
                  </a:lnTo>
                  <a:lnTo>
                    <a:pt x="240" y="510"/>
                  </a:lnTo>
                  <a:lnTo>
                    <a:pt x="360" y="480"/>
                  </a:lnTo>
                  <a:lnTo>
                    <a:pt x="420" y="450"/>
                  </a:lnTo>
                  <a:lnTo>
                    <a:pt x="479" y="360"/>
                  </a:lnTo>
                  <a:lnTo>
                    <a:pt x="509" y="240"/>
                  </a:lnTo>
                  <a:lnTo>
                    <a:pt x="479" y="151"/>
                  </a:lnTo>
                  <a:lnTo>
                    <a:pt x="420" y="61"/>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4"/>
            <p:cNvSpPr/>
            <p:nvPr/>
          </p:nvSpPr>
          <p:spPr>
            <a:xfrm>
              <a:off x="5650350" y="1987600"/>
              <a:ext cx="13475" cy="13500"/>
            </a:xfrm>
            <a:custGeom>
              <a:avLst/>
              <a:gdLst/>
              <a:ahLst/>
              <a:cxnLst/>
              <a:rect l="l" t="t" r="r" b="b"/>
              <a:pathLst>
                <a:path w="539" h="540" extrusionOk="0">
                  <a:moveTo>
                    <a:pt x="269" y="1"/>
                  </a:moveTo>
                  <a:lnTo>
                    <a:pt x="150" y="31"/>
                  </a:lnTo>
                  <a:lnTo>
                    <a:pt x="90" y="91"/>
                  </a:lnTo>
                  <a:lnTo>
                    <a:pt x="30" y="180"/>
                  </a:lnTo>
                  <a:lnTo>
                    <a:pt x="0" y="270"/>
                  </a:lnTo>
                  <a:lnTo>
                    <a:pt x="30" y="360"/>
                  </a:lnTo>
                  <a:lnTo>
                    <a:pt x="90" y="450"/>
                  </a:lnTo>
                  <a:lnTo>
                    <a:pt x="150" y="509"/>
                  </a:lnTo>
                  <a:lnTo>
                    <a:pt x="269" y="539"/>
                  </a:lnTo>
                  <a:lnTo>
                    <a:pt x="359" y="509"/>
                  </a:lnTo>
                  <a:lnTo>
                    <a:pt x="449" y="450"/>
                  </a:lnTo>
                  <a:lnTo>
                    <a:pt x="509" y="360"/>
                  </a:lnTo>
                  <a:lnTo>
                    <a:pt x="539" y="270"/>
                  </a:lnTo>
                  <a:lnTo>
                    <a:pt x="509" y="180"/>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4"/>
            <p:cNvSpPr/>
            <p:nvPr/>
          </p:nvSpPr>
          <p:spPr>
            <a:xfrm>
              <a:off x="5735600" y="1987600"/>
              <a:ext cx="12750" cy="13500"/>
            </a:xfrm>
            <a:custGeom>
              <a:avLst/>
              <a:gdLst/>
              <a:ahLst/>
              <a:cxnLst/>
              <a:rect l="l" t="t" r="r" b="b"/>
              <a:pathLst>
                <a:path w="510" h="540" extrusionOk="0">
                  <a:moveTo>
                    <a:pt x="240" y="1"/>
                  </a:moveTo>
                  <a:lnTo>
                    <a:pt x="150" y="31"/>
                  </a:lnTo>
                  <a:lnTo>
                    <a:pt x="61" y="91"/>
                  </a:lnTo>
                  <a:lnTo>
                    <a:pt x="1" y="180"/>
                  </a:lnTo>
                  <a:lnTo>
                    <a:pt x="1" y="270"/>
                  </a:lnTo>
                  <a:lnTo>
                    <a:pt x="1" y="360"/>
                  </a:lnTo>
                  <a:lnTo>
                    <a:pt x="61" y="450"/>
                  </a:lnTo>
                  <a:lnTo>
                    <a:pt x="150" y="509"/>
                  </a:lnTo>
                  <a:lnTo>
                    <a:pt x="240" y="539"/>
                  </a:lnTo>
                  <a:lnTo>
                    <a:pt x="360" y="509"/>
                  </a:lnTo>
                  <a:lnTo>
                    <a:pt x="420" y="450"/>
                  </a:lnTo>
                  <a:lnTo>
                    <a:pt x="479" y="360"/>
                  </a:lnTo>
                  <a:lnTo>
                    <a:pt x="509" y="270"/>
                  </a:lnTo>
                  <a:lnTo>
                    <a:pt x="479" y="180"/>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4"/>
            <p:cNvSpPr/>
            <p:nvPr/>
          </p:nvSpPr>
          <p:spPr>
            <a:xfrm>
              <a:off x="5650350" y="2072125"/>
              <a:ext cx="13475" cy="12750"/>
            </a:xfrm>
            <a:custGeom>
              <a:avLst/>
              <a:gdLst/>
              <a:ahLst/>
              <a:cxnLst/>
              <a:rect l="l" t="t" r="r" b="b"/>
              <a:pathLst>
                <a:path w="539" h="510" extrusionOk="0">
                  <a:moveTo>
                    <a:pt x="150" y="1"/>
                  </a:moveTo>
                  <a:lnTo>
                    <a:pt x="90" y="60"/>
                  </a:lnTo>
                  <a:lnTo>
                    <a:pt x="30" y="150"/>
                  </a:lnTo>
                  <a:lnTo>
                    <a:pt x="0" y="240"/>
                  </a:lnTo>
                  <a:lnTo>
                    <a:pt x="30" y="360"/>
                  </a:lnTo>
                  <a:lnTo>
                    <a:pt x="90" y="449"/>
                  </a:lnTo>
                  <a:lnTo>
                    <a:pt x="150" y="479"/>
                  </a:lnTo>
                  <a:lnTo>
                    <a:pt x="269" y="509"/>
                  </a:lnTo>
                  <a:lnTo>
                    <a:pt x="359" y="479"/>
                  </a:lnTo>
                  <a:lnTo>
                    <a:pt x="449" y="449"/>
                  </a:lnTo>
                  <a:lnTo>
                    <a:pt x="509" y="360"/>
                  </a:lnTo>
                  <a:lnTo>
                    <a:pt x="539" y="240"/>
                  </a:lnTo>
                  <a:lnTo>
                    <a:pt x="509" y="150"/>
                  </a:lnTo>
                  <a:lnTo>
                    <a:pt x="449" y="60"/>
                  </a:lnTo>
                  <a:lnTo>
                    <a:pt x="35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4"/>
            <p:cNvSpPr/>
            <p:nvPr/>
          </p:nvSpPr>
          <p:spPr>
            <a:xfrm>
              <a:off x="5735600" y="2072125"/>
              <a:ext cx="12750" cy="12750"/>
            </a:xfrm>
            <a:custGeom>
              <a:avLst/>
              <a:gdLst/>
              <a:ahLst/>
              <a:cxnLst/>
              <a:rect l="l" t="t" r="r" b="b"/>
              <a:pathLst>
                <a:path w="510" h="510" extrusionOk="0">
                  <a:moveTo>
                    <a:pt x="150" y="1"/>
                  </a:moveTo>
                  <a:lnTo>
                    <a:pt x="61" y="60"/>
                  </a:lnTo>
                  <a:lnTo>
                    <a:pt x="1" y="150"/>
                  </a:lnTo>
                  <a:lnTo>
                    <a:pt x="1" y="240"/>
                  </a:lnTo>
                  <a:lnTo>
                    <a:pt x="1" y="360"/>
                  </a:lnTo>
                  <a:lnTo>
                    <a:pt x="61" y="449"/>
                  </a:lnTo>
                  <a:lnTo>
                    <a:pt x="150" y="479"/>
                  </a:lnTo>
                  <a:lnTo>
                    <a:pt x="240" y="509"/>
                  </a:lnTo>
                  <a:lnTo>
                    <a:pt x="360" y="479"/>
                  </a:lnTo>
                  <a:lnTo>
                    <a:pt x="420" y="449"/>
                  </a:lnTo>
                  <a:lnTo>
                    <a:pt x="479" y="360"/>
                  </a:lnTo>
                  <a:lnTo>
                    <a:pt x="509" y="240"/>
                  </a:lnTo>
                  <a:lnTo>
                    <a:pt x="479" y="150"/>
                  </a:lnTo>
                  <a:lnTo>
                    <a:pt x="420" y="60"/>
                  </a:lnTo>
                  <a:lnTo>
                    <a:pt x="36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4"/>
            <p:cNvSpPr/>
            <p:nvPr/>
          </p:nvSpPr>
          <p:spPr>
            <a:xfrm>
              <a:off x="5650350" y="2155900"/>
              <a:ext cx="13475" cy="13475"/>
            </a:xfrm>
            <a:custGeom>
              <a:avLst/>
              <a:gdLst/>
              <a:ahLst/>
              <a:cxnLst/>
              <a:rect l="l" t="t" r="r" b="b"/>
              <a:pathLst>
                <a:path w="539" h="539" extrusionOk="0">
                  <a:moveTo>
                    <a:pt x="269" y="0"/>
                  </a:moveTo>
                  <a:lnTo>
                    <a:pt x="150" y="30"/>
                  </a:lnTo>
                  <a:lnTo>
                    <a:pt x="90" y="90"/>
                  </a:lnTo>
                  <a:lnTo>
                    <a:pt x="30" y="150"/>
                  </a:lnTo>
                  <a:lnTo>
                    <a:pt x="0" y="270"/>
                  </a:lnTo>
                  <a:lnTo>
                    <a:pt x="30" y="359"/>
                  </a:lnTo>
                  <a:lnTo>
                    <a:pt x="90" y="449"/>
                  </a:lnTo>
                  <a:lnTo>
                    <a:pt x="150" y="509"/>
                  </a:lnTo>
                  <a:lnTo>
                    <a:pt x="269" y="539"/>
                  </a:lnTo>
                  <a:lnTo>
                    <a:pt x="359" y="509"/>
                  </a:lnTo>
                  <a:lnTo>
                    <a:pt x="449" y="449"/>
                  </a:lnTo>
                  <a:lnTo>
                    <a:pt x="509" y="359"/>
                  </a:lnTo>
                  <a:lnTo>
                    <a:pt x="539" y="270"/>
                  </a:lnTo>
                  <a:lnTo>
                    <a:pt x="509" y="150"/>
                  </a:lnTo>
                  <a:lnTo>
                    <a:pt x="449" y="90"/>
                  </a:lnTo>
                  <a:lnTo>
                    <a:pt x="359" y="30"/>
                  </a:lnTo>
                  <a:lnTo>
                    <a:pt x="26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4"/>
            <p:cNvSpPr/>
            <p:nvPr/>
          </p:nvSpPr>
          <p:spPr>
            <a:xfrm>
              <a:off x="5735600" y="2155900"/>
              <a:ext cx="12750" cy="13475"/>
            </a:xfrm>
            <a:custGeom>
              <a:avLst/>
              <a:gdLst/>
              <a:ahLst/>
              <a:cxnLst/>
              <a:rect l="l" t="t" r="r" b="b"/>
              <a:pathLst>
                <a:path w="510" h="539" extrusionOk="0">
                  <a:moveTo>
                    <a:pt x="240" y="0"/>
                  </a:moveTo>
                  <a:lnTo>
                    <a:pt x="150" y="30"/>
                  </a:lnTo>
                  <a:lnTo>
                    <a:pt x="61" y="90"/>
                  </a:lnTo>
                  <a:lnTo>
                    <a:pt x="1" y="150"/>
                  </a:lnTo>
                  <a:lnTo>
                    <a:pt x="1" y="270"/>
                  </a:lnTo>
                  <a:lnTo>
                    <a:pt x="1" y="359"/>
                  </a:lnTo>
                  <a:lnTo>
                    <a:pt x="61" y="449"/>
                  </a:lnTo>
                  <a:lnTo>
                    <a:pt x="150" y="509"/>
                  </a:lnTo>
                  <a:lnTo>
                    <a:pt x="240" y="539"/>
                  </a:lnTo>
                  <a:lnTo>
                    <a:pt x="360" y="509"/>
                  </a:lnTo>
                  <a:lnTo>
                    <a:pt x="420" y="449"/>
                  </a:lnTo>
                  <a:lnTo>
                    <a:pt x="479" y="359"/>
                  </a:lnTo>
                  <a:lnTo>
                    <a:pt x="509" y="270"/>
                  </a:lnTo>
                  <a:lnTo>
                    <a:pt x="479" y="150"/>
                  </a:lnTo>
                  <a:lnTo>
                    <a:pt x="420" y="90"/>
                  </a:lnTo>
                  <a:lnTo>
                    <a:pt x="360" y="30"/>
                  </a:lnTo>
                  <a:lnTo>
                    <a:pt x="24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4"/>
            <p:cNvSpPr/>
            <p:nvPr/>
          </p:nvSpPr>
          <p:spPr>
            <a:xfrm>
              <a:off x="5650350" y="2240425"/>
              <a:ext cx="13475" cy="12725"/>
            </a:xfrm>
            <a:custGeom>
              <a:avLst/>
              <a:gdLst/>
              <a:ahLst/>
              <a:cxnLst/>
              <a:rect l="l" t="t" r="r" b="b"/>
              <a:pathLst>
                <a:path w="539" h="509" extrusionOk="0">
                  <a:moveTo>
                    <a:pt x="150" y="0"/>
                  </a:moveTo>
                  <a:lnTo>
                    <a:pt x="90" y="60"/>
                  </a:lnTo>
                  <a:lnTo>
                    <a:pt x="30" y="150"/>
                  </a:lnTo>
                  <a:lnTo>
                    <a:pt x="0" y="239"/>
                  </a:lnTo>
                  <a:lnTo>
                    <a:pt x="30" y="359"/>
                  </a:lnTo>
                  <a:lnTo>
                    <a:pt x="90" y="419"/>
                  </a:lnTo>
                  <a:lnTo>
                    <a:pt x="150" y="479"/>
                  </a:lnTo>
                  <a:lnTo>
                    <a:pt x="269" y="509"/>
                  </a:lnTo>
                  <a:lnTo>
                    <a:pt x="359" y="479"/>
                  </a:lnTo>
                  <a:lnTo>
                    <a:pt x="449" y="419"/>
                  </a:lnTo>
                  <a:lnTo>
                    <a:pt x="509" y="359"/>
                  </a:lnTo>
                  <a:lnTo>
                    <a:pt x="539" y="239"/>
                  </a:lnTo>
                  <a:lnTo>
                    <a:pt x="509" y="150"/>
                  </a:lnTo>
                  <a:lnTo>
                    <a:pt x="449" y="60"/>
                  </a:lnTo>
                  <a:lnTo>
                    <a:pt x="359"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4"/>
            <p:cNvSpPr/>
            <p:nvPr/>
          </p:nvSpPr>
          <p:spPr>
            <a:xfrm>
              <a:off x="5735600" y="2240425"/>
              <a:ext cx="12750" cy="12725"/>
            </a:xfrm>
            <a:custGeom>
              <a:avLst/>
              <a:gdLst/>
              <a:ahLst/>
              <a:cxnLst/>
              <a:rect l="l" t="t" r="r" b="b"/>
              <a:pathLst>
                <a:path w="510" h="509" extrusionOk="0">
                  <a:moveTo>
                    <a:pt x="150" y="0"/>
                  </a:moveTo>
                  <a:lnTo>
                    <a:pt x="61" y="60"/>
                  </a:lnTo>
                  <a:lnTo>
                    <a:pt x="1" y="150"/>
                  </a:lnTo>
                  <a:lnTo>
                    <a:pt x="1" y="239"/>
                  </a:lnTo>
                  <a:lnTo>
                    <a:pt x="1" y="359"/>
                  </a:lnTo>
                  <a:lnTo>
                    <a:pt x="61" y="419"/>
                  </a:lnTo>
                  <a:lnTo>
                    <a:pt x="150" y="479"/>
                  </a:lnTo>
                  <a:lnTo>
                    <a:pt x="240" y="509"/>
                  </a:lnTo>
                  <a:lnTo>
                    <a:pt x="360" y="479"/>
                  </a:lnTo>
                  <a:lnTo>
                    <a:pt x="420" y="419"/>
                  </a:lnTo>
                  <a:lnTo>
                    <a:pt x="479" y="359"/>
                  </a:lnTo>
                  <a:lnTo>
                    <a:pt x="509" y="239"/>
                  </a:lnTo>
                  <a:lnTo>
                    <a:pt x="479" y="150"/>
                  </a:lnTo>
                  <a:lnTo>
                    <a:pt x="420" y="60"/>
                  </a:lnTo>
                  <a:lnTo>
                    <a:pt x="360" y="0"/>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4"/>
            <p:cNvSpPr/>
            <p:nvPr/>
          </p:nvSpPr>
          <p:spPr>
            <a:xfrm>
              <a:off x="5650350" y="2324175"/>
              <a:ext cx="13475" cy="13500"/>
            </a:xfrm>
            <a:custGeom>
              <a:avLst/>
              <a:gdLst/>
              <a:ahLst/>
              <a:cxnLst/>
              <a:rect l="l" t="t" r="r" b="b"/>
              <a:pathLst>
                <a:path w="539" h="540" extrusionOk="0">
                  <a:moveTo>
                    <a:pt x="269" y="1"/>
                  </a:moveTo>
                  <a:lnTo>
                    <a:pt x="150" y="31"/>
                  </a:lnTo>
                  <a:lnTo>
                    <a:pt x="90" y="91"/>
                  </a:lnTo>
                  <a:lnTo>
                    <a:pt x="30" y="151"/>
                  </a:lnTo>
                  <a:lnTo>
                    <a:pt x="0" y="270"/>
                  </a:lnTo>
                  <a:lnTo>
                    <a:pt x="30" y="360"/>
                  </a:lnTo>
                  <a:lnTo>
                    <a:pt x="90" y="450"/>
                  </a:lnTo>
                  <a:lnTo>
                    <a:pt x="150" y="510"/>
                  </a:lnTo>
                  <a:lnTo>
                    <a:pt x="269" y="539"/>
                  </a:lnTo>
                  <a:lnTo>
                    <a:pt x="359" y="510"/>
                  </a:lnTo>
                  <a:lnTo>
                    <a:pt x="449" y="450"/>
                  </a:lnTo>
                  <a:lnTo>
                    <a:pt x="509" y="360"/>
                  </a:lnTo>
                  <a:lnTo>
                    <a:pt x="539" y="270"/>
                  </a:lnTo>
                  <a:lnTo>
                    <a:pt x="509" y="151"/>
                  </a:lnTo>
                  <a:lnTo>
                    <a:pt x="449" y="91"/>
                  </a:lnTo>
                  <a:lnTo>
                    <a:pt x="359" y="31"/>
                  </a:lnTo>
                  <a:lnTo>
                    <a:pt x="269"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4"/>
            <p:cNvSpPr/>
            <p:nvPr/>
          </p:nvSpPr>
          <p:spPr>
            <a:xfrm>
              <a:off x="5735600" y="2324175"/>
              <a:ext cx="12750" cy="13500"/>
            </a:xfrm>
            <a:custGeom>
              <a:avLst/>
              <a:gdLst/>
              <a:ahLst/>
              <a:cxnLst/>
              <a:rect l="l" t="t" r="r" b="b"/>
              <a:pathLst>
                <a:path w="510" h="540" extrusionOk="0">
                  <a:moveTo>
                    <a:pt x="240" y="1"/>
                  </a:moveTo>
                  <a:lnTo>
                    <a:pt x="150" y="31"/>
                  </a:lnTo>
                  <a:lnTo>
                    <a:pt x="61" y="91"/>
                  </a:lnTo>
                  <a:lnTo>
                    <a:pt x="1" y="151"/>
                  </a:lnTo>
                  <a:lnTo>
                    <a:pt x="1" y="270"/>
                  </a:lnTo>
                  <a:lnTo>
                    <a:pt x="1" y="360"/>
                  </a:lnTo>
                  <a:lnTo>
                    <a:pt x="61" y="450"/>
                  </a:lnTo>
                  <a:lnTo>
                    <a:pt x="150" y="510"/>
                  </a:lnTo>
                  <a:lnTo>
                    <a:pt x="240" y="539"/>
                  </a:lnTo>
                  <a:lnTo>
                    <a:pt x="360" y="510"/>
                  </a:lnTo>
                  <a:lnTo>
                    <a:pt x="420" y="450"/>
                  </a:lnTo>
                  <a:lnTo>
                    <a:pt x="479" y="360"/>
                  </a:lnTo>
                  <a:lnTo>
                    <a:pt x="509" y="270"/>
                  </a:lnTo>
                  <a:lnTo>
                    <a:pt x="479" y="151"/>
                  </a:lnTo>
                  <a:lnTo>
                    <a:pt x="420" y="91"/>
                  </a:lnTo>
                  <a:lnTo>
                    <a:pt x="360" y="31"/>
                  </a:lnTo>
                  <a:lnTo>
                    <a:pt x="240" y="1"/>
                  </a:lnTo>
                  <a:close/>
                </a:path>
              </a:pathLst>
            </a:custGeom>
            <a:solidFill>
              <a:srgbClr val="A8D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51014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5381"/>
        <p:cNvGrpSpPr/>
        <p:nvPr/>
      </p:nvGrpSpPr>
      <p:grpSpPr>
        <a:xfrm>
          <a:off x="0" y="0"/>
          <a:ext cx="0" cy="0"/>
          <a:chOff x="0" y="0"/>
          <a:chExt cx="0" cy="0"/>
        </a:xfrm>
      </p:grpSpPr>
      <p:sp>
        <p:nvSpPr>
          <p:cNvPr id="5382" name="Google Shape;5382;p35"/>
          <p:cNvSpPr/>
          <p:nvPr/>
        </p:nvSpPr>
        <p:spPr>
          <a:xfrm>
            <a:off x="0" y="1233489"/>
            <a:ext cx="9144000" cy="3910016"/>
          </a:xfrm>
          <a:custGeom>
            <a:avLst/>
            <a:gdLst/>
            <a:ahLst/>
            <a:cxnLst/>
            <a:rect l="l" t="t" r="r" b="b"/>
            <a:pathLst>
              <a:path w="285750" h="122188" extrusionOk="0">
                <a:moveTo>
                  <a:pt x="15069" y="0"/>
                </a:moveTo>
                <a:lnTo>
                  <a:pt x="13134" y="38"/>
                </a:lnTo>
                <a:lnTo>
                  <a:pt x="11199" y="112"/>
                </a:lnTo>
                <a:lnTo>
                  <a:pt x="9265" y="224"/>
                </a:lnTo>
                <a:lnTo>
                  <a:pt x="7330" y="447"/>
                </a:lnTo>
                <a:lnTo>
                  <a:pt x="6362" y="596"/>
                </a:lnTo>
                <a:lnTo>
                  <a:pt x="5395" y="745"/>
                </a:lnTo>
                <a:lnTo>
                  <a:pt x="4465" y="931"/>
                </a:lnTo>
                <a:lnTo>
                  <a:pt x="3535" y="1117"/>
                </a:lnTo>
                <a:lnTo>
                  <a:pt x="2642" y="1377"/>
                </a:lnTo>
                <a:lnTo>
                  <a:pt x="1749" y="1638"/>
                </a:lnTo>
                <a:lnTo>
                  <a:pt x="856" y="1935"/>
                </a:lnTo>
                <a:lnTo>
                  <a:pt x="0" y="2233"/>
                </a:lnTo>
                <a:lnTo>
                  <a:pt x="0" y="122188"/>
                </a:lnTo>
                <a:lnTo>
                  <a:pt x="285750" y="122188"/>
                </a:lnTo>
                <a:lnTo>
                  <a:pt x="285750" y="4316"/>
                </a:lnTo>
                <a:lnTo>
                  <a:pt x="284225" y="4465"/>
                </a:lnTo>
                <a:lnTo>
                  <a:pt x="282662" y="4614"/>
                </a:lnTo>
                <a:lnTo>
                  <a:pt x="281136" y="4800"/>
                </a:lnTo>
                <a:lnTo>
                  <a:pt x="279611" y="5023"/>
                </a:lnTo>
                <a:lnTo>
                  <a:pt x="278085" y="5247"/>
                </a:lnTo>
                <a:lnTo>
                  <a:pt x="276560" y="5507"/>
                </a:lnTo>
                <a:lnTo>
                  <a:pt x="275072" y="5805"/>
                </a:lnTo>
                <a:lnTo>
                  <a:pt x="273583" y="6140"/>
                </a:lnTo>
                <a:lnTo>
                  <a:pt x="272058" y="6474"/>
                </a:lnTo>
                <a:lnTo>
                  <a:pt x="270570" y="6884"/>
                </a:lnTo>
                <a:lnTo>
                  <a:pt x="269118" y="7293"/>
                </a:lnTo>
                <a:lnTo>
                  <a:pt x="267630" y="7739"/>
                </a:lnTo>
                <a:lnTo>
                  <a:pt x="266179" y="8186"/>
                </a:lnTo>
                <a:lnTo>
                  <a:pt x="264728" y="8707"/>
                </a:lnTo>
                <a:lnTo>
                  <a:pt x="263277" y="9228"/>
                </a:lnTo>
                <a:lnTo>
                  <a:pt x="261863" y="9786"/>
                </a:lnTo>
                <a:lnTo>
                  <a:pt x="260449" y="10381"/>
                </a:lnTo>
                <a:lnTo>
                  <a:pt x="259035" y="11014"/>
                </a:lnTo>
                <a:lnTo>
                  <a:pt x="257622" y="11683"/>
                </a:lnTo>
                <a:lnTo>
                  <a:pt x="256245" y="12353"/>
                </a:lnTo>
                <a:lnTo>
                  <a:pt x="254868" y="13060"/>
                </a:lnTo>
                <a:lnTo>
                  <a:pt x="253492" y="13841"/>
                </a:lnTo>
                <a:lnTo>
                  <a:pt x="252152" y="14623"/>
                </a:lnTo>
                <a:lnTo>
                  <a:pt x="250775" y="15404"/>
                </a:lnTo>
                <a:lnTo>
                  <a:pt x="249473" y="16260"/>
                </a:lnTo>
                <a:lnTo>
                  <a:pt x="248134" y="17153"/>
                </a:lnTo>
                <a:lnTo>
                  <a:pt x="246831" y="18046"/>
                </a:lnTo>
                <a:lnTo>
                  <a:pt x="245566" y="19013"/>
                </a:lnTo>
                <a:lnTo>
                  <a:pt x="244264" y="19981"/>
                </a:lnTo>
                <a:lnTo>
                  <a:pt x="242999" y="20985"/>
                </a:lnTo>
                <a:lnTo>
                  <a:pt x="241771" y="22027"/>
                </a:lnTo>
                <a:lnTo>
                  <a:pt x="240543" y="23106"/>
                </a:lnTo>
                <a:lnTo>
                  <a:pt x="239650" y="23887"/>
                </a:lnTo>
                <a:lnTo>
                  <a:pt x="238832" y="24669"/>
                </a:lnTo>
                <a:lnTo>
                  <a:pt x="237195" y="26231"/>
                </a:lnTo>
                <a:lnTo>
                  <a:pt x="235632" y="27831"/>
                </a:lnTo>
                <a:lnTo>
                  <a:pt x="234181" y="29506"/>
                </a:lnTo>
                <a:lnTo>
                  <a:pt x="232767" y="31180"/>
                </a:lnTo>
                <a:lnTo>
                  <a:pt x="231465" y="32929"/>
                </a:lnTo>
                <a:lnTo>
                  <a:pt x="230200" y="34677"/>
                </a:lnTo>
                <a:lnTo>
                  <a:pt x="228972" y="36463"/>
                </a:lnTo>
                <a:lnTo>
                  <a:pt x="227856" y="38249"/>
                </a:lnTo>
                <a:lnTo>
                  <a:pt x="226740" y="40109"/>
                </a:lnTo>
                <a:lnTo>
                  <a:pt x="225698" y="41970"/>
                </a:lnTo>
                <a:lnTo>
                  <a:pt x="224693" y="43867"/>
                </a:lnTo>
                <a:lnTo>
                  <a:pt x="223726" y="45765"/>
                </a:lnTo>
                <a:lnTo>
                  <a:pt x="222796" y="47700"/>
                </a:lnTo>
                <a:lnTo>
                  <a:pt x="221866" y="49634"/>
                </a:lnTo>
                <a:lnTo>
                  <a:pt x="221010" y="51569"/>
                </a:lnTo>
                <a:lnTo>
                  <a:pt x="219298" y="55550"/>
                </a:lnTo>
                <a:lnTo>
                  <a:pt x="217661" y="59532"/>
                </a:lnTo>
                <a:lnTo>
                  <a:pt x="216024" y="63550"/>
                </a:lnTo>
                <a:lnTo>
                  <a:pt x="214350" y="67605"/>
                </a:lnTo>
                <a:lnTo>
                  <a:pt x="212675" y="71624"/>
                </a:lnTo>
                <a:lnTo>
                  <a:pt x="211782" y="73633"/>
                </a:lnTo>
                <a:lnTo>
                  <a:pt x="210889" y="75642"/>
                </a:lnTo>
                <a:lnTo>
                  <a:pt x="209922" y="77651"/>
                </a:lnTo>
                <a:lnTo>
                  <a:pt x="208955" y="79623"/>
                </a:lnTo>
                <a:lnTo>
                  <a:pt x="207950" y="81595"/>
                </a:lnTo>
                <a:lnTo>
                  <a:pt x="206908" y="83567"/>
                </a:lnTo>
                <a:lnTo>
                  <a:pt x="206462" y="84274"/>
                </a:lnTo>
                <a:lnTo>
                  <a:pt x="206015" y="84981"/>
                </a:lnTo>
                <a:lnTo>
                  <a:pt x="205569" y="85688"/>
                </a:lnTo>
                <a:lnTo>
                  <a:pt x="205048" y="86358"/>
                </a:lnTo>
                <a:lnTo>
                  <a:pt x="204527" y="86990"/>
                </a:lnTo>
                <a:lnTo>
                  <a:pt x="204006" y="87660"/>
                </a:lnTo>
                <a:lnTo>
                  <a:pt x="203448" y="88255"/>
                </a:lnTo>
                <a:lnTo>
                  <a:pt x="202890" y="88888"/>
                </a:lnTo>
                <a:lnTo>
                  <a:pt x="202295" y="89483"/>
                </a:lnTo>
                <a:lnTo>
                  <a:pt x="201662" y="90041"/>
                </a:lnTo>
                <a:lnTo>
                  <a:pt x="201030" y="90599"/>
                </a:lnTo>
                <a:lnTo>
                  <a:pt x="200397" y="91120"/>
                </a:lnTo>
                <a:lnTo>
                  <a:pt x="199727" y="91641"/>
                </a:lnTo>
                <a:lnTo>
                  <a:pt x="199058" y="92125"/>
                </a:lnTo>
                <a:lnTo>
                  <a:pt x="198351" y="92608"/>
                </a:lnTo>
                <a:lnTo>
                  <a:pt x="197644" y="93055"/>
                </a:lnTo>
                <a:lnTo>
                  <a:pt x="196937" y="93501"/>
                </a:lnTo>
                <a:lnTo>
                  <a:pt x="196193" y="93874"/>
                </a:lnTo>
                <a:lnTo>
                  <a:pt x="195449" y="94283"/>
                </a:lnTo>
                <a:lnTo>
                  <a:pt x="194667" y="94618"/>
                </a:lnTo>
                <a:lnTo>
                  <a:pt x="193923" y="94953"/>
                </a:lnTo>
                <a:lnTo>
                  <a:pt x="193142" y="95250"/>
                </a:lnTo>
                <a:lnTo>
                  <a:pt x="192323" y="95548"/>
                </a:lnTo>
                <a:lnTo>
                  <a:pt x="191542" y="95808"/>
                </a:lnTo>
                <a:lnTo>
                  <a:pt x="190723" y="96032"/>
                </a:lnTo>
                <a:lnTo>
                  <a:pt x="189905" y="96218"/>
                </a:lnTo>
                <a:lnTo>
                  <a:pt x="189086" y="96366"/>
                </a:lnTo>
                <a:lnTo>
                  <a:pt x="188268" y="96515"/>
                </a:lnTo>
                <a:lnTo>
                  <a:pt x="187412" y="96627"/>
                </a:lnTo>
                <a:lnTo>
                  <a:pt x="186593" y="96701"/>
                </a:lnTo>
                <a:lnTo>
                  <a:pt x="185738" y="96738"/>
                </a:lnTo>
                <a:lnTo>
                  <a:pt x="184882" y="96776"/>
                </a:lnTo>
                <a:lnTo>
                  <a:pt x="183803" y="96738"/>
                </a:lnTo>
                <a:lnTo>
                  <a:pt x="182687" y="96664"/>
                </a:lnTo>
                <a:lnTo>
                  <a:pt x="181608" y="96515"/>
                </a:lnTo>
                <a:lnTo>
                  <a:pt x="180491" y="96329"/>
                </a:lnTo>
                <a:lnTo>
                  <a:pt x="179115" y="96069"/>
                </a:lnTo>
                <a:lnTo>
                  <a:pt x="177775" y="95734"/>
                </a:lnTo>
                <a:lnTo>
                  <a:pt x="176436" y="95362"/>
                </a:lnTo>
                <a:lnTo>
                  <a:pt x="175134" y="94953"/>
                </a:lnTo>
                <a:lnTo>
                  <a:pt x="173831" y="94506"/>
                </a:lnTo>
                <a:lnTo>
                  <a:pt x="172566" y="93985"/>
                </a:lnTo>
                <a:lnTo>
                  <a:pt x="171301" y="93464"/>
                </a:lnTo>
                <a:lnTo>
                  <a:pt x="170073" y="92906"/>
                </a:lnTo>
                <a:lnTo>
                  <a:pt x="168846" y="92311"/>
                </a:lnTo>
                <a:lnTo>
                  <a:pt x="167618" y="91678"/>
                </a:lnTo>
                <a:lnTo>
                  <a:pt x="165236" y="90376"/>
                </a:lnTo>
                <a:lnTo>
                  <a:pt x="162855" y="89037"/>
                </a:lnTo>
                <a:lnTo>
                  <a:pt x="160511" y="87660"/>
                </a:lnTo>
                <a:lnTo>
                  <a:pt x="158130" y="86283"/>
                </a:lnTo>
                <a:lnTo>
                  <a:pt x="155786" y="84944"/>
                </a:lnTo>
                <a:lnTo>
                  <a:pt x="154558" y="84311"/>
                </a:lnTo>
                <a:lnTo>
                  <a:pt x="153367" y="83679"/>
                </a:lnTo>
                <a:lnTo>
                  <a:pt x="152140" y="83084"/>
                </a:lnTo>
                <a:lnTo>
                  <a:pt x="150912" y="82525"/>
                </a:lnTo>
                <a:lnTo>
                  <a:pt x="149684" y="81967"/>
                </a:lnTo>
                <a:lnTo>
                  <a:pt x="148419" y="81446"/>
                </a:lnTo>
                <a:lnTo>
                  <a:pt x="147154" y="80963"/>
                </a:lnTo>
                <a:lnTo>
                  <a:pt x="145889" y="80553"/>
                </a:lnTo>
                <a:lnTo>
                  <a:pt x="144549" y="80144"/>
                </a:lnTo>
                <a:lnTo>
                  <a:pt x="143210" y="79809"/>
                </a:lnTo>
                <a:lnTo>
                  <a:pt x="141870" y="79549"/>
                </a:lnTo>
                <a:lnTo>
                  <a:pt x="140494" y="79326"/>
                </a:lnTo>
                <a:lnTo>
                  <a:pt x="139564" y="79214"/>
                </a:lnTo>
                <a:lnTo>
                  <a:pt x="138633" y="79140"/>
                </a:lnTo>
                <a:lnTo>
                  <a:pt x="137703" y="79102"/>
                </a:lnTo>
                <a:lnTo>
                  <a:pt x="135248" y="79102"/>
                </a:lnTo>
                <a:lnTo>
                  <a:pt x="133722" y="79214"/>
                </a:lnTo>
                <a:lnTo>
                  <a:pt x="132197" y="79363"/>
                </a:lnTo>
                <a:lnTo>
                  <a:pt x="130671" y="79549"/>
                </a:lnTo>
                <a:lnTo>
                  <a:pt x="129146" y="79772"/>
                </a:lnTo>
                <a:lnTo>
                  <a:pt x="127620" y="79995"/>
                </a:lnTo>
                <a:lnTo>
                  <a:pt x="124606" y="80516"/>
                </a:lnTo>
                <a:lnTo>
                  <a:pt x="121555" y="81037"/>
                </a:lnTo>
                <a:lnTo>
                  <a:pt x="120030" y="81298"/>
                </a:lnTo>
                <a:lnTo>
                  <a:pt x="118504" y="81521"/>
                </a:lnTo>
                <a:lnTo>
                  <a:pt x="116979" y="81707"/>
                </a:lnTo>
                <a:lnTo>
                  <a:pt x="115453" y="81856"/>
                </a:lnTo>
                <a:lnTo>
                  <a:pt x="113928" y="81930"/>
                </a:lnTo>
                <a:lnTo>
                  <a:pt x="112402" y="81967"/>
                </a:lnTo>
                <a:lnTo>
                  <a:pt x="111137" y="81930"/>
                </a:lnTo>
                <a:lnTo>
                  <a:pt x="109835" y="81856"/>
                </a:lnTo>
                <a:lnTo>
                  <a:pt x="108645" y="81707"/>
                </a:lnTo>
                <a:lnTo>
                  <a:pt x="107491" y="81558"/>
                </a:lnTo>
                <a:lnTo>
                  <a:pt x="106375" y="81335"/>
                </a:lnTo>
                <a:lnTo>
                  <a:pt x="105259" y="81112"/>
                </a:lnTo>
                <a:lnTo>
                  <a:pt x="104180" y="80814"/>
                </a:lnTo>
                <a:lnTo>
                  <a:pt x="103138" y="80516"/>
                </a:lnTo>
                <a:lnTo>
                  <a:pt x="102096" y="80144"/>
                </a:lnTo>
                <a:lnTo>
                  <a:pt x="101092" y="79772"/>
                </a:lnTo>
                <a:lnTo>
                  <a:pt x="100124" y="79363"/>
                </a:lnTo>
                <a:lnTo>
                  <a:pt x="99157" y="78916"/>
                </a:lnTo>
                <a:lnTo>
                  <a:pt x="98227" y="78470"/>
                </a:lnTo>
                <a:lnTo>
                  <a:pt x="97334" y="77949"/>
                </a:lnTo>
                <a:lnTo>
                  <a:pt x="96441" y="77428"/>
                </a:lnTo>
                <a:lnTo>
                  <a:pt x="95548" y="76870"/>
                </a:lnTo>
                <a:lnTo>
                  <a:pt x="94729" y="76312"/>
                </a:lnTo>
                <a:lnTo>
                  <a:pt x="93873" y="75679"/>
                </a:lnTo>
                <a:lnTo>
                  <a:pt x="93092" y="75084"/>
                </a:lnTo>
                <a:lnTo>
                  <a:pt x="92273" y="74414"/>
                </a:lnTo>
                <a:lnTo>
                  <a:pt x="91492" y="73745"/>
                </a:lnTo>
                <a:lnTo>
                  <a:pt x="90748" y="73038"/>
                </a:lnTo>
                <a:lnTo>
                  <a:pt x="90004" y="72331"/>
                </a:lnTo>
                <a:lnTo>
                  <a:pt x="89297" y="71587"/>
                </a:lnTo>
                <a:lnTo>
                  <a:pt x="88590" y="70805"/>
                </a:lnTo>
                <a:lnTo>
                  <a:pt x="87883" y="70024"/>
                </a:lnTo>
                <a:lnTo>
                  <a:pt x="87213" y="69243"/>
                </a:lnTo>
                <a:lnTo>
                  <a:pt x="86544" y="68424"/>
                </a:lnTo>
                <a:lnTo>
                  <a:pt x="85241" y="66712"/>
                </a:lnTo>
                <a:lnTo>
                  <a:pt x="84013" y="65001"/>
                </a:lnTo>
                <a:lnTo>
                  <a:pt x="82786" y="63178"/>
                </a:lnTo>
                <a:lnTo>
                  <a:pt x="81632" y="61317"/>
                </a:lnTo>
                <a:lnTo>
                  <a:pt x="80516" y="59457"/>
                </a:lnTo>
                <a:lnTo>
                  <a:pt x="79437" y="57522"/>
                </a:lnTo>
                <a:lnTo>
                  <a:pt x="78358" y="55550"/>
                </a:lnTo>
                <a:lnTo>
                  <a:pt x="77316" y="53578"/>
                </a:lnTo>
                <a:lnTo>
                  <a:pt x="76312" y="51569"/>
                </a:lnTo>
                <a:lnTo>
                  <a:pt x="74265" y="47551"/>
                </a:lnTo>
                <a:lnTo>
                  <a:pt x="72256" y="43533"/>
                </a:lnTo>
                <a:lnTo>
                  <a:pt x="70247" y="39589"/>
                </a:lnTo>
                <a:lnTo>
                  <a:pt x="69205" y="37654"/>
                </a:lnTo>
                <a:lnTo>
                  <a:pt x="68163" y="35756"/>
                </a:lnTo>
                <a:lnTo>
                  <a:pt x="67084" y="33859"/>
                </a:lnTo>
                <a:lnTo>
                  <a:pt x="66005" y="32073"/>
                </a:lnTo>
                <a:lnTo>
                  <a:pt x="64963" y="30510"/>
                </a:lnTo>
                <a:lnTo>
                  <a:pt x="63959" y="28985"/>
                </a:lnTo>
                <a:lnTo>
                  <a:pt x="62880" y="27459"/>
                </a:lnTo>
                <a:lnTo>
                  <a:pt x="61801" y="25934"/>
                </a:lnTo>
                <a:lnTo>
                  <a:pt x="60685" y="24483"/>
                </a:lnTo>
                <a:lnTo>
                  <a:pt x="59531" y="23031"/>
                </a:lnTo>
                <a:lnTo>
                  <a:pt x="58378" y="21580"/>
                </a:lnTo>
                <a:lnTo>
                  <a:pt x="57187" y="20167"/>
                </a:lnTo>
                <a:lnTo>
                  <a:pt x="55997" y="18790"/>
                </a:lnTo>
                <a:lnTo>
                  <a:pt x="54732" y="17450"/>
                </a:lnTo>
                <a:lnTo>
                  <a:pt x="53467" y="16148"/>
                </a:lnTo>
                <a:lnTo>
                  <a:pt x="52164" y="14883"/>
                </a:lnTo>
                <a:lnTo>
                  <a:pt x="50862" y="13655"/>
                </a:lnTo>
                <a:lnTo>
                  <a:pt x="49485" y="12465"/>
                </a:lnTo>
                <a:lnTo>
                  <a:pt x="48109" y="11311"/>
                </a:lnTo>
                <a:lnTo>
                  <a:pt x="46732" y="10195"/>
                </a:lnTo>
                <a:lnTo>
                  <a:pt x="45281" y="9116"/>
                </a:lnTo>
                <a:lnTo>
                  <a:pt x="43830" y="8112"/>
                </a:lnTo>
                <a:lnTo>
                  <a:pt x="42342" y="7144"/>
                </a:lnTo>
                <a:lnTo>
                  <a:pt x="40853" y="6214"/>
                </a:lnTo>
                <a:lnTo>
                  <a:pt x="39291" y="5358"/>
                </a:lnTo>
                <a:lnTo>
                  <a:pt x="37728" y="4577"/>
                </a:lnTo>
                <a:lnTo>
                  <a:pt x="36128" y="3833"/>
                </a:lnTo>
                <a:lnTo>
                  <a:pt x="34491" y="3126"/>
                </a:lnTo>
                <a:lnTo>
                  <a:pt x="32854" y="2530"/>
                </a:lnTo>
                <a:lnTo>
                  <a:pt x="31142" y="1972"/>
                </a:lnTo>
                <a:lnTo>
                  <a:pt x="29431" y="1489"/>
                </a:lnTo>
                <a:lnTo>
                  <a:pt x="27719" y="1079"/>
                </a:lnTo>
                <a:lnTo>
                  <a:pt x="25933" y="707"/>
                </a:lnTo>
                <a:lnTo>
                  <a:pt x="24110" y="447"/>
                </a:lnTo>
                <a:lnTo>
                  <a:pt x="22287" y="261"/>
                </a:lnTo>
                <a:lnTo>
                  <a:pt x="20427" y="112"/>
                </a:lnTo>
                <a:lnTo>
                  <a:pt x="17822" y="38"/>
                </a:lnTo>
                <a:lnTo>
                  <a:pt x="150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35"/>
          <p:cNvGrpSpPr/>
          <p:nvPr/>
        </p:nvGrpSpPr>
        <p:grpSpPr>
          <a:xfrm rot="-4151456" flipH="1">
            <a:off x="6888742" y="-2345762"/>
            <a:ext cx="2854349" cy="5720124"/>
            <a:chOff x="238125" y="1457650"/>
            <a:chExt cx="1411500" cy="2828650"/>
          </a:xfrm>
        </p:grpSpPr>
        <p:sp>
          <p:nvSpPr>
            <p:cNvPr id="5384" name="Google Shape;5384;p35"/>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5"/>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5"/>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5"/>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5"/>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5"/>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5"/>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5"/>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5"/>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5"/>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5"/>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5"/>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5"/>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5"/>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5"/>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5"/>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5"/>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5"/>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5"/>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5"/>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5"/>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5"/>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5"/>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5"/>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5"/>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5"/>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5"/>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5"/>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5"/>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5"/>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5"/>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5"/>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5"/>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5"/>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5"/>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5"/>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5"/>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5"/>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5"/>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5"/>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5"/>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5"/>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5"/>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5"/>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5"/>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5"/>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5"/>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5"/>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5"/>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5"/>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35"/>
          <p:cNvGrpSpPr/>
          <p:nvPr/>
        </p:nvGrpSpPr>
        <p:grpSpPr>
          <a:xfrm rot="-6982043" flipH="1">
            <a:off x="-476181" y="-3042229"/>
            <a:ext cx="2854304" cy="5720033"/>
            <a:chOff x="238125" y="1457650"/>
            <a:chExt cx="1411500" cy="2828650"/>
          </a:xfrm>
        </p:grpSpPr>
        <p:sp>
          <p:nvSpPr>
            <p:cNvPr id="5435" name="Google Shape;5435;p35"/>
            <p:cNvSpPr/>
            <p:nvPr/>
          </p:nvSpPr>
          <p:spPr>
            <a:xfrm>
              <a:off x="663825" y="2983700"/>
              <a:ext cx="308350" cy="848625"/>
            </a:xfrm>
            <a:custGeom>
              <a:avLst/>
              <a:gdLst/>
              <a:ahLst/>
              <a:cxnLst/>
              <a:rect l="l" t="t" r="r" b="b"/>
              <a:pathLst>
                <a:path w="12334" h="33945" extrusionOk="0">
                  <a:moveTo>
                    <a:pt x="12333" y="1"/>
                  </a:moveTo>
                  <a:lnTo>
                    <a:pt x="11456" y="708"/>
                  </a:lnTo>
                  <a:lnTo>
                    <a:pt x="10608" y="1471"/>
                  </a:lnTo>
                  <a:lnTo>
                    <a:pt x="9788" y="2235"/>
                  </a:lnTo>
                  <a:lnTo>
                    <a:pt x="8996" y="3056"/>
                  </a:lnTo>
                  <a:lnTo>
                    <a:pt x="8232" y="3876"/>
                  </a:lnTo>
                  <a:lnTo>
                    <a:pt x="7496" y="4724"/>
                  </a:lnTo>
                  <a:lnTo>
                    <a:pt x="6789" y="5630"/>
                  </a:lnTo>
                  <a:lnTo>
                    <a:pt x="6110" y="6535"/>
                  </a:lnTo>
                  <a:lnTo>
                    <a:pt x="5460" y="7440"/>
                  </a:lnTo>
                  <a:lnTo>
                    <a:pt x="4837" y="8402"/>
                  </a:lnTo>
                  <a:lnTo>
                    <a:pt x="4272" y="9363"/>
                  </a:lnTo>
                  <a:lnTo>
                    <a:pt x="3734" y="10353"/>
                  </a:lnTo>
                  <a:lnTo>
                    <a:pt x="3197" y="11372"/>
                  </a:lnTo>
                  <a:lnTo>
                    <a:pt x="2744" y="12390"/>
                  </a:lnTo>
                  <a:lnTo>
                    <a:pt x="2292" y="13437"/>
                  </a:lnTo>
                  <a:lnTo>
                    <a:pt x="1896" y="14483"/>
                  </a:lnTo>
                  <a:lnTo>
                    <a:pt x="1613" y="15304"/>
                  </a:lnTo>
                  <a:lnTo>
                    <a:pt x="1358" y="16124"/>
                  </a:lnTo>
                  <a:lnTo>
                    <a:pt x="1132" y="16944"/>
                  </a:lnTo>
                  <a:lnTo>
                    <a:pt x="906" y="17764"/>
                  </a:lnTo>
                  <a:lnTo>
                    <a:pt x="736" y="18613"/>
                  </a:lnTo>
                  <a:lnTo>
                    <a:pt x="566" y="19462"/>
                  </a:lnTo>
                  <a:lnTo>
                    <a:pt x="396" y="20310"/>
                  </a:lnTo>
                  <a:lnTo>
                    <a:pt x="283" y="21159"/>
                  </a:lnTo>
                  <a:lnTo>
                    <a:pt x="198" y="22007"/>
                  </a:lnTo>
                  <a:lnTo>
                    <a:pt x="114" y="22856"/>
                  </a:lnTo>
                  <a:lnTo>
                    <a:pt x="57" y="23733"/>
                  </a:lnTo>
                  <a:lnTo>
                    <a:pt x="29" y="24581"/>
                  </a:lnTo>
                  <a:lnTo>
                    <a:pt x="0" y="25430"/>
                  </a:lnTo>
                  <a:lnTo>
                    <a:pt x="29" y="26307"/>
                  </a:lnTo>
                  <a:lnTo>
                    <a:pt x="57" y="27155"/>
                  </a:lnTo>
                  <a:lnTo>
                    <a:pt x="114" y="28004"/>
                  </a:lnTo>
                  <a:lnTo>
                    <a:pt x="198" y="28881"/>
                  </a:lnTo>
                  <a:lnTo>
                    <a:pt x="283" y="29730"/>
                  </a:lnTo>
                  <a:lnTo>
                    <a:pt x="425" y="30776"/>
                  </a:lnTo>
                  <a:lnTo>
                    <a:pt x="623" y="31851"/>
                  </a:lnTo>
                  <a:lnTo>
                    <a:pt x="849" y="32926"/>
                  </a:lnTo>
                  <a:lnTo>
                    <a:pt x="990" y="33435"/>
                  </a:lnTo>
                  <a:lnTo>
                    <a:pt x="1132" y="33944"/>
                  </a:lnTo>
                  <a:lnTo>
                    <a:pt x="990" y="31794"/>
                  </a:lnTo>
                  <a:lnTo>
                    <a:pt x="877" y="29645"/>
                  </a:lnTo>
                  <a:lnTo>
                    <a:pt x="849" y="28542"/>
                  </a:lnTo>
                  <a:lnTo>
                    <a:pt x="821" y="27438"/>
                  </a:lnTo>
                  <a:lnTo>
                    <a:pt x="849" y="26335"/>
                  </a:lnTo>
                  <a:lnTo>
                    <a:pt x="906" y="25232"/>
                  </a:lnTo>
                  <a:lnTo>
                    <a:pt x="962" y="24497"/>
                  </a:lnTo>
                  <a:lnTo>
                    <a:pt x="1019" y="23761"/>
                  </a:lnTo>
                  <a:lnTo>
                    <a:pt x="1217" y="22290"/>
                  </a:lnTo>
                  <a:lnTo>
                    <a:pt x="1471" y="20848"/>
                  </a:lnTo>
                  <a:lnTo>
                    <a:pt x="1811" y="19405"/>
                  </a:lnTo>
                  <a:lnTo>
                    <a:pt x="2179" y="18019"/>
                  </a:lnTo>
                  <a:lnTo>
                    <a:pt x="2631" y="16605"/>
                  </a:lnTo>
                  <a:lnTo>
                    <a:pt x="3112" y="15219"/>
                  </a:lnTo>
                  <a:lnTo>
                    <a:pt x="3678" y="13861"/>
                  </a:lnTo>
                  <a:lnTo>
                    <a:pt x="4272" y="12503"/>
                  </a:lnTo>
                  <a:lnTo>
                    <a:pt x="4922" y="11174"/>
                  </a:lnTo>
                  <a:lnTo>
                    <a:pt x="5629" y="9873"/>
                  </a:lnTo>
                  <a:lnTo>
                    <a:pt x="6393" y="8543"/>
                  </a:lnTo>
                  <a:lnTo>
                    <a:pt x="7157" y="7270"/>
                  </a:lnTo>
                  <a:lnTo>
                    <a:pt x="8006" y="5997"/>
                  </a:lnTo>
                  <a:lnTo>
                    <a:pt x="8882" y="4724"/>
                  </a:lnTo>
                  <a:lnTo>
                    <a:pt x="9788" y="3480"/>
                  </a:lnTo>
                  <a:lnTo>
                    <a:pt x="11089" y="1726"/>
                  </a:lnTo>
                  <a:lnTo>
                    <a:pt x="1233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5"/>
            <p:cNvSpPr/>
            <p:nvPr/>
          </p:nvSpPr>
          <p:spPr>
            <a:xfrm>
              <a:off x="684325" y="2929950"/>
              <a:ext cx="364925" cy="963900"/>
            </a:xfrm>
            <a:custGeom>
              <a:avLst/>
              <a:gdLst/>
              <a:ahLst/>
              <a:cxnLst/>
              <a:rect l="l" t="t" r="r" b="b"/>
              <a:pathLst>
                <a:path w="14597" h="38556" extrusionOk="0">
                  <a:moveTo>
                    <a:pt x="14597" y="1"/>
                  </a:moveTo>
                  <a:lnTo>
                    <a:pt x="13805" y="510"/>
                  </a:lnTo>
                  <a:lnTo>
                    <a:pt x="13013" y="1019"/>
                  </a:lnTo>
                  <a:lnTo>
                    <a:pt x="12249" y="1585"/>
                  </a:lnTo>
                  <a:lnTo>
                    <a:pt x="11513" y="2151"/>
                  </a:lnTo>
                  <a:lnTo>
                    <a:pt x="10269" y="3876"/>
                  </a:lnTo>
                  <a:lnTo>
                    <a:pt x="8968" y="5630"/>
                  </a:lnTo>
                  <a:lnTo>
                    <a:pt x="8062" y="6874"/>
                  </a:lnTo>
                  <a:lnTo>
                    <a:pt x="7186" y="8147"/>
                  </a:lnTo>
                  <a:lnTo>
                    <a:pt x="6337" y="9420"/>
                  </a:lnTo>
                  <a:lnTo>
                    <a:pt x="5573" y="10693"/>
                  </a:lnTo>
                  <a:lnTo>
                    <a:pt x="4809" y="12023"/>
                  </a:lnTo>
                  <a:lnTo>
                    <a:pt x="4102" y="13324"/>
                  </a:lnTo>
                  <a:lnTo>
                    <a:pt x="3452" y="14653"/>
                  </a:lnTo>
                  <a:lnTo>
                    <a:pt x="2858" y="16011"/>
                  </a:lnTo>
                  <a:lnTo>
                    <a:pt x="2292" y="17369"/>
                  </a:lnTo>
                  <a:lnTo>
                    <a:pt x="1811" y="18755"/>
                  </a:lnTo>
                  <a:lnTo>
                    <a:pt x="1359" y="20169"/>
                  </a:lnTo>
                  <a:lnTo>
                    <a:pt x="991" y="21555"/>
                  </a:lnTo>
                  <a:lnTo>
                    <a:pt x="651" y="22998"/>
                  </a:lnTo>
                  <a:lnTo>
                    <a:pt x="397" y="24440"/>
                  </a:lnTo>
                  <a:lnTo>
                    <a:pt x="199" y="25911"/>
                  </a:lnTo>
                  <a:lnTo>
                    <a:pt x="142" y="26647"/>
                  </a:lnTo>
                  <a:lnTo>
                    <a:pt x="86" y="27382"/>
                  </a:lnTo>
                  <a:lnTo>
                    <a:pt x="29" y="28485"/>
                  </a:lnTo>
                  <a:lnTo>
                    <a:pt x="1" y="29588"/>
                  </a:lnTo>
                  <a:lnTo>
                    <a:pt x="29" y="30692"/>
                  </a:lnTo>
                  <a:lnTo>
                    <a:pt x="57" y="31795"/>
                  </a:lnTo>
                  <a:lnTo>
                    <a:pt x="170" y="33944"/>
                  </a:lnTo>
                  <a:lnTo>
                    <a:pt x="312" y="36094"/>
                  </a:lnTo>
                  <a:lnTo>
                    <a:pt x="566" y="36801"/>
                  </a:lnTo>
                  <a:lnTo>
                    <a:pt x="878" y="37452"/>
                  </a:lnTo>
                  <a:lnTo>
                    <a:pt x="1076" y="37791"/>
                  </a:lnTo>
                  <a:lnTo>
                    <a:pt x="1189" y="37989"/>
                  </a:lnTo>
                  <a:lnTo>
                    <a:pt x="1330" y="38159"/>
                  </a:lnTo>
                  <a:lnTo>
                    <a:pt x="1472" y="38329"/>
                  </a:lnTo>
                  <a:lnTo>
                    <a:pt x="1641" y="38442"/>
                  </a:lnTo>
                  <a:lnTo>
                    <a:pt x="1839" y="38527"/>
                  </a:lnTo>
                  <a:lnTo>
                    <a:pt x="2037" y="38555"/>
                  </a:lnTo>
                  <a:lnTo>
                    <a:pt x="2235" y="38527"/>
                  </a:lnTo>
                  <a:lnTo>
                    <a:pt x="2405" y="38442"/>
                  </a:lnTo>
                  <a:lnTo>
                    <a:pt x="2575" y="38301"/>
                  </a:lnTo>
                  <a:lnTo>
                    <a:pt x="2745" y="38131"/>
                  </a:lnTo>
                  <a:lnTo>
                    <a:pt x="3848" y="35896"/>
                  </a:lnTo>
                  <a:lnTo>
                    <a:pt x="4923" y="33605"/>
                  </a:lnTo>
                  <a:lnTo>
                    <a:pt x="5969" y="31314"/>
                  </a:lnTo>
                  <a:lnTo>
                    <a:pt x="6931" y="29023"/>
                  </a:lnTo>
                  <a:lnTo>
                    <a:pt x="7864" y="26675"/>
                  </a:lnTo>
                  <a:lnTo>
                    <a:pt x="8741" y="24355"/>
                  </a:lnTo>
                  <a:lnTo>
                    <a:pt x="9590" y="21979"/>
                  </a:lnTo>
                  <a:lnTo>
                    <a:pt x="10354" y="19603"/>
                  </a:lnTo>
                  <a:lnTo>
                    <a:pt x="11089" y="17199"/>
                  </a:lnTo>
                  <a:lnTo>
                    <a:pt x="11768" y="14795"/>
                  </a:lnTo>
                  <a:lnTo>
                    <a:pt x="12390" y="12362"/>
                  </a:lnTo>
                  <a:lnTo>
                    <a:pt x="12928" y="9901"/>
                  </a:lnTo>
                  <a:lnTo>
                    <a:pt x="13437" y="7440"/>
                  </a:lnTo>
                  <a:lnTo>
                    <a:pt x="13889" y="4979"/>
                  </a:lnTo>
                  <a:lnTo>
                    <a:pt x="14257" y="2490"/>
                  </a:lnTo>
                  <a:lnTo>
                    <a:pt x="1459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5"/>
            <p:cNvSpPr/>
            <p:nvPr/>
          </p:nvSpPr>
          <p:spPr>
            <a:xfrm>
              <a:off x="752925" y="2923600"/>
              <a:ext cx="306925" cy="959625"/>
            </a:xfrm>
            <a:custGeom>
              <a:avLst/>
              <a:gdLst/>
              <a:ahLst/>
              <a:cxnLst/>
              <a:rect l="l" t="t" r="r" b="b"/>
              <a:pathLst>
                <a:path w="12277" h="38385" extrusionOk="0">
                  <a:moveTo>
                    <a:pt x="12277" y="0"/>
                  </a:moveTo>
                  <a:lnTo>
                    <a:pt x="11853" y="255"/>
                  </a:lnTo>
                  <a:lnTo>
                    <a:pt x="11513" y="2744"/>
                  </a:lnTo>
                  <a:lnTo>
                    <a:pt x="11145" y="5233"/>
                  </a:lnTo>
                  <a:lnTo>
                    <a:pt x="10693" y="7694"/>
                  </a:lnTo>
                  <a:lnTo>
                    <a:pt x="10184" y="10155"/>
                  </a:lnTo>
                  <a:lnTo>
                    <a:pt x="9646" y="12616"/>
                  </a:lnTo>
                  <a:lnTo>
                    <a:pt x="9024" y="15049"/>
                  </a:lnTo>
                  <a:lnTo>
                    <a:pt x="8345" y="17453"/>
                  </a:lnTo>
                  <a:lnTo>
                    <a:pt x="7610" y="19857"/>
                  </a:lnTo>
                  <a:lnTo>
                    <a:pt x="6846" y="22233"/>
                  </a:lnTo>
                  <a:lnTo>
                    <a:pt x="5997" y="24609"/>
                  </a:lnTo>
                  <a:lnTo>
                    <a:pt x="5120" y="26929"/>
                  </a:lnTo>
                  <a:lnTo>
                    <a:pt x="4187" y="29277"/>
                  </a:lnTo>
                  <a:lnTo>
                    <a:pt x="3225" y="31568"/>
                  </a:lnTo>
                  <a:lnTo>
                    <a:pt x="2179" y="33859"/>
                  </a:lnTo>
                  <a:lnTo>
                    <a:pt x="1104" y="36150"/>
                  </a:lnTo>
                  <a:lnTo>
                    <a:pt x="1" y="38385"/>
                  </a:lnTo>
                  <a:lnTo>
                    <a:pt x="255" y="38045"/>
                  </a:lnTo>
                  <a:lnTo>
                    <a:pt x="481" y="37706"/>
                  </a:lnTo>
                  <a:lnTo>
                    <a:pt x="849" y="37084"/>
                  </a:lnTo>
                  <a:lnTo>
                    <a:pt x="1726" y="35698"/>
                  </a:lnTo>
                  <a:lnTo>
                    <a:pt x="2575" y="34312"/>
                  </a:lnTo>
                  <a:lnTo>
                    <a:pt x="3395" y="32869"/>
                  </a:lnTo>
                  <a:lnTo>
                    <a:pt x="4159" y="31455"/>
                  </a:lnTo>
                  <a:lnTo>
                    <a:pt x="4922" y="29984"/>
                  </a:lnTo>
                  <a:lnTo>
                    <a:pt x="5630" y="28513"/>
                  </a:lnTo>
                  <a:lnTo>
                    <a:pt x="6308" y="27042"/>
                  </a:lnTo>
                  <a:lnTo>
                    <a:pt x="6959" y="25515"/>
                  </a:lnTo>
                  <a:lnTo>
                    <a:pt x="7581" y="23987"/>
                  </a:lnTo>
                  <a:lnTo>
                    <a:pt x="8147" y="22460"/>
                  </a:lnTo>
                  <a:lnTo>
                    <a:pt x="8685" y="20904"/>
                  </a:lnTo>
                  <a:lnTo>
                    <a:pt x="9194" y="19348"/>
                  </a:lnTo>
                  <a:lnTo>
                    <a:pt x="9646" y="17764"/>
                  </a:lnTo>
                  <a:lnTo>
                    <a:pt x="10099" y="16180"/>
                  </a:lnTo>
                  <a:lnTo>
                    <a:pt x="10495" y="14568"/>
                  </a:lnTo>
                  <a:lnTo>
                    <a:pt x="10834" y="12984"/>
                  </a:lnTo>
                  <a:lnTo>
                    <a:pt x="11145" y="11371"/>
                  </a:lnTo>
                  <a:lnTo>
                    <a:pt x="11428" y="9731"/>
                  </a:lnTo>
                  <a:lnTo>
                    <a:pt x="11683" y="8118"/>
                  </a:lnTo>
                  <a:lnTo>
                    <a:pt x="11881" y="6478"/>
                  </a:lnTo>
                  <a:lnTo>
                    <a:pt x="12022" y="4866"/>
                  </a:lnTo>
                  <a:lnTo>
                    <a:pt x="12164" y="3225"/>
                  </a:lnTo>
                  <a:lnTo>
                    <a:pt x="12249" y="1613"/>
                  </a:lnTo>
                  <a:lnTo>
                    <a:pt x="12220" y="764"/>
                  </a:lnTo>
                  <a:lnTo>
                    <a:pt x="12220" y="255"/>
                  </a:lnTo>
                  <a:lnTo>
                    <a:pt x="12249" y="57"/>
                  </a:lnTo>
                  <a:lnTo>
                    <a:pt x="1227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5"/>
            <p:cNvSpPr/>
            <p:nvPr/>
          </p:nvSpPr>
          <p:spPr>
            <a:xfrm>
              <a:off x="714025" y="3100375"/>
              <a:ext cx="256725" cy="925000"/>
            </a:xfrm>
            <a:custGeom>
              <a:avLst/>
              <a:gdLst/>
              <a:ahLst/>
              <a:cxnLst/>
              <a:rect l="l" t="t" r="r" b="b"/>
              <a:pathLst>
                <a:path w="10269" h="37000" extrusionOk="0">
                  <a:moveTo>
                    <a:pt x="10014" y="1"/>
                  </a:moveTo>
                  <a:lnTo>
                    <a:pt x="9958" y="29"/>
                  </a:lnTo>
                  <a:lnTo>
                    <a:pt x="9901" y="114"/>
                  </a:lnTo>
                  <a:lnTo>
                    <a:pt x="9052" y="1783"/>
                  </a:lnTo>
                  <a:lnTo>
                    <a:pt x="8260" y="3480"/>
                  </a:lnTo>
                  <a:lnTo>
                    <a:pt x="7497" y="5177"/>
                  </a:lnTo>
                  <a:lnTo>
                    <a:pt x="6761" y="6903"/>
                  </a:lnTo>
                  <a:lnTo>
                    <a:pt x="6082" y="8656"/>
                  </a:lnTo>
                  <a:lnTo>
                    <a:pt x="5432" y="10382"/>
                  </a:lnTo>
                  <a:lnTo>
                    <a:pt x="4810" y="12164"/>
                  </a:lnTo>
                  <a:lnTo>
                    <a:pt x="4215" y="13946"/>
                  </a:lnTo>
                  <a:lnTo>
                    <a:pt x="3678" y="15728"/>
                  </a:lnTo>
                  <a:lnTo>
                    <a:pt x="3169" y="17510"/>
                  </a:lnTo>
                  <a:lnTo>
                    <a:pt x="2688" y="19292"/>
                  </a:lnTo>
                  <a:lnTo>
                    <a:pt x="2235" y="21102"/>
                  </a:lnTo>
                  <a:lnTo>
                    <a:pt x="1839" y="22913"/>
                  </a:lnTo>
                  <a:lnTo>
                    <a:pt x="1472" y="24751"/>
                  </a:lnTo>
                  <a:lnTo>
                    <a:pt x="1161" y="26590"/>
                  </a:lnTo>
                  <a:lnTo>
                    <a:pt x="849" y="28400"/>
                  </a:lnTo>
                  <a:lnTo>
                    <a:pt x="567" y="30494"/>
                  </a:lnTo>
                  <a:lnTo>
                    <a:pt x="340" y="32587"/>
                  </a:lnTo>
                  <a:lnTo>
                    <a:pt x="142" y="34708"/>
                  </a:lnTo>
                  <a:lnTo>
                    <a:pt x="1" y="36801"/>
                  </a:lnTo>
                  <a:lnTo>
                    <a:pt x="1" y="36886"/>
                  </a:lnTo>
                  <a:lnTo>
                    <a:pt x="57" y="36943"/>
                  </a:lnTo>
                  <a:lnTo>
                    <a:pt x="114" y="36999"/>
                  </a:lnTo>
                  <a:lnTo>
                    <a:pt x="284" y="36999"/>
                  </a:lnTo>
                  <a:lnTo>
                    <a:pt x="340" y="36971"/>
                  </a:lnTo>
                  <a:lnTo>
                    <a:pt x="397" y="36914"/>
                  </a:lnTo>
                  <a:lnTo>
                    <a:pt x="425" y="36801"/>
                  </a:lnTo>
                  <a:lnTo>
                    <a:pt x="538" y="34963"/>
                  </a:lnTo>
                  <a:lnTo>
                    <a:pt x="708" y="33124"/>
                  </a:lnTo>
                  <a:lnTo>
                    <a:pt x="906" y="31257"/>
                  </a:lnTo>
                  <a:lnTo>
                    <a:pt x="1132" y="29419"/>
                  </a:lnTo>
                  <a:lnTo>
                    <a:pt x="1415" y="27580"/>
                  </a:lnTo>
                  <a:lnTo>
                    <a:pt x="1726" y="25741"/>
                  </a:lnTo>
                  <a:lnTo>
                    <a:pt x="2066" y="23931"/>
                  </a:lnTo>
                  <a:lnTo>
                    <a:pt x="2433" y="22121"/>
                  </a:lnTo>
                  <a:lnTo>
                    <a:pt x="2858" y="20310"/>
                  </a:lnTo>
                  <a:lnTo>
                    <a:pt x="3310" y="18500"/>
                  </a:lnTo>
                  <a:lnTo>
                    <a:pt x="3819" y="16718"/>
                  </a:lnTo>
                  <a:lnTo>
                    <a:pt x="4329" y="14936"/>
                  </a:lnTo>
                  <a:lnTo>
                    <a:pt x="4894" y="13182"/>
                  </a:lnTo>
                  <a:lnTo>
                    <a:pt x="5488" y="11429"/>
                  </a:lnTo>
                  <a:lnTo>
                    <a:pt x="6139" y="9675"/>
                  </a:lnTo>
                  <a:lnTo>
                    <a:pt x="6790" y="7949"/>
                  </a:lnTo>
                  <a:lnTo>
                    <a:pt x="7582" y="6026"/>
                  </a:lnTo>
                  <a:lnTo>
                    <a:pt x="8430" y="4102"/>
                  </a:lnTo>
                  <a:lnTo>
                    <a:pt x="9307" y="2207"/>
                  </a:lnTo>
                  <a:lnTo>
                    <a:pt x="10241" y="312"/>
                  </a:lnTo>
                  <a:lnTo>
                    <a:pt x="10269" y="227"/>
                  </a:lnTo>
                  <a:lnTo>
                    <a:pt x="10269" y="142"/>
                  </a:lnTo>
                  <a:lnTo>
                    <a:pt x="10212" y="86"/>
                  </a:lnTo>
                  <a:lnTo>
                    <a:pt x="10156" y="29"/>
                  </a:lnTo>
                  <a:lnTo>
                    <a:pt x="100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5"/>
            <p:cNvSpPr/>
            <p:nvPr/>
          </p:nvSpPr>
          <p:spPr>
            <a:xfrm>
              <a:off x="864650" y="3173925"/>
              <a:ext cx="86300" cy="94075"/>
            </a:xfrm>
            <a:custGeom>
              <a:avLst/>
              <a:gdLst/>
              <a:ahLst/>
              <a:cxnLst/>
              <a:rect l="l" t="t" r="r" b="b"/>
              <a:pathLst>
                <a:path w="3452" h="3763" extrusionOk="0">
                  <a:moveTo>
                    <a:pt x="142" y="1"/>
                  </a:moveTo>
                  <a:lnTo>
                    <a:pt x="86" y="29"/>
                  </a:lnTo>
                  <a:lnTo>
                    <a:pt x="29" y="85"/>
                  </a:lnTo>
                  <a:lnTo>
                    <a:pt x="1" y="142"/>
                  </a:lnTo>
                  <a:lnTo>
                    <a:pt x="1" y="255"/>
                  </a:lnTo>
                  <a:lnTo>
                    <a:pt x="821" y="3621"/>
                  </a:lnTo>
                  <a:lnTo>
                    <a:pt x="849" y="3706"/>
                  </a:lnTo>
                  <a:lnTo>
                    <a:pt x="963" y="3763"/>
                  </a:lnTo>
                  <a:lnTo>
                    <a:pt x="1047" y="3763"/>
                  </a:lnTo>
                  <a:lnTo>
                    <a:pt x="1161" y="3706"/>
                  </a:lnTo>
                  <a:lnTo>
                    <a:pt x="3395" y="2066"/>
                  </a:lnTo>
                  <a:lnTo>
                    <a:pt x="3452" y="1981"/>
                  </a:lnTo>
                  <a:lnTo>
                    <a:pt x="3452" y="1924"/>
                  </a:lnTo>
                  <a:lnTo>
                    <a:pt x="3452" y="1839"/>
                  </a:lnTo>
                  <a:lnTo>
                    <a:pt x="3395" y="1754"/>
                  </a:lnTo>
                  <a:lnTo>
                    <a:pt x="3339" y="1726"/>
                  </a:lnTo>
                  <a:lnTo>
                    <a:pt x="3254" y="1698"/>
                  </a:lnTo>
                  <a:lnTo>
                    <a:pt x="3197" y="1726"/>
                  </a:lnTo>
                  <a:lnTo>
                    <a:pt x="3112" y="1754"/>
                  </a:lnTo>
                  <a:lnTo>
                    <a:pt x="1132" y="3225"/>
                  </a:lnTo>
                  <a:lnTo>
                    <a:pt x="397" y="142"/>
                  </a:lnTo>
                  <a:lnTo>
                    <a:pt x="369" y="57"/>
                  </a:lnTo>
                  <a:lnTo>
                    <a:pt x="312" y="29"/>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5"/>
            <p:cNvSpPr/>
            <p:nvPr/>
          </p:nvSpPr>
          <p:spPr>
            <a:xfrm>
              <a:off x="772025" y="3383250"/>
              <a:ext cx="37500" cy="130850"/>
            </a:xfrm>
            <a:custGeom>
              <a:avLst/>
              <a:gdLst/>
              <a:ahLst/>
              <a:cxnLst/>
              <a:rect l="l" t="t" r="r" b="b"/>
              <a:pathLst>
                <a:path w="1500" h="5234" extrusionOk="0">
                  <a:moveTo>
                    <a:pt x="142" y="0"/>
                  </a:moveTo>
                  <a:lnTo>
                    <a:pt x="85" y="29"/>
                  </a:lnTo>
                  <a:lnTo>
                    <a:pt x="29" y="85"/>
                  </a:lnTo>
                  <a:lnTo>
                    <a:pt x="0" y="170"/>
                  </a:lnTo>
                  <a:lnTo>
                    <a:pt x="0" y="255"/>
                  </a:lnTo>
                  <a:lnTo>
                    <a:pt x="1103" y="5092"/>
                  </a:lnTo>
                  <a:lnTo>
                    <a:pt x="1132" y="5177"/>
                  </a:lnTo>
                  <a:lnTo>
                    <a:pt x="1188" y="5205"/>
                  </a:lnTo>
                  <a:lnTo>
                    <a:pt x="1273" y="5233"/>
                  </a:lnTo>
                  <a:lnTo>
                    <a:pt x="1330" y="5233"/>
                  </a:lnTo>
                  <a:lnTo>
                    <a:pt x="1415" y="5205"/>
                  </a:lnTo>
                  <a:lnTo>
                    <a:pt x="1471" y="5148"/>
                  </a:lnTo>
                  <a:lnTo>
                    <a:pt x="1499" y="5092"/>
                  </a:lnTo>
                  <a:lnTo>
                    <a:pt x="1499" y="5007"/>
                  </a:lnTo>
                  <a:lnTo>
                    <a:pt x="396" y="142"/>
                  </a:lnTo>
                  <a:lnTo>
                    <a:pt x="368" y="85"/>
                  </a:lnTo>
                  <a:lnTo>
                    <a:pt x="311" y="29"/>
                  </a:lnTo>
                  <a:lnTo>
                    <a:pt x="22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5"/>
            <p:cNvSpPr/>
            <p:nvPr/>
          </p:nvSpPr>
          <p:spPr>
            <a:xfrm>
              <a:off x="801725" y="3432750"/>
              <a:ext cx="71450" cy="74975"/>
            </a:xfrm>
            <a:custGeom>
              <a:avLst/>
              <a:gdLst/>
              <a:ahLst/>
              <a:cxnLst/>
              <a:rect l="l" t="t" r="r" b="b"/>
              <a:pathLst>
                <a:path w="2858" h="2999" extrusionOk="0">
                  <a:moveTo>
                    <a:pt x="2659" y="0"/>
                  </a:moveTo>
                  <a:lnTo>
                    <a:pt x="2603" y="29"/>
                  </a:lnTo>
                  <a:lnTo>
                    <a:pt x="2518" y="85"/>
                  </a:lnTo>
                  <a:lnTo>
                    <a:pt x="57" y="2631"/>
                  </a:lnTo>
                  <a:lnTo>
                    <a:pt x="0" y="2716"/>
                  </a:lnTo>
                  <a:lnTo>
                    <a:pt x="0" y="2772"/>
                  </a:lnTo>
                  <a:lnTo>
                    <a:pt x="29" y="2857"/>
                  </a:lnTo>
                  <a:lnTo>
                    <a:pt x="57" y="2914"/>
                  </a:lnTo>
                  <a:lnTo>
                    <a:pt x="113" y="2970"/>
                  </a:lnTo>
                  <a:lnTo>
                    <a:pt x="198" y="2999"/>
                  </a:lnTo>
                  <a:lnTo>
                    <a:pt x="283" y="2970"/>
                  </a:lnTo>
                  <a:lnTo>
                    <a:pt x="340" y="2942"/>
                  </a:lnTo>
                  <a:lnTo>
                    <a:pt x="2801" y="368"/>
                  </a:lnTo>
                  <a:lnTo>
                    <a:pt x="2857" y="283"/>
                  </a:lnTo>
                  <a:lnTo>
                    <a:pt x="2857" y="227"/>
                  </a:lnTo>
                  <a:lnTo>
                    <a:pt x="2857" y="142"/>
                  </a:lnTo>
                  <a:lnTo>
                    <a:pt x="2801" y="85"/>
                  </a:lnTo>
                  <a:lnTo>
                    <a:pt x="2744" y="29"/>
                  </a:lnTo>
                  <a:lnTo>
                    <a:pt x="265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5"/>
            <p:cNvSpPr/>
            <p:nvPr/>
          </p:nvSpPr>
          <p:spPr>
            <a:xfrm>
              <a:off x="694950" y="3628625"/>
              <a:ext cx="144975" cy="145000"/>
            </a:xfrm>
            <a:custGeom>
              <a:avLst/>
              <a:gdLst/>
              <a:ahLst/>
              <a:cxnLst/>
              <a:rect l="l" t="t" r="r" b="b"/>
              <a:pathLst>
                <a:path w="5799" h="5800" extrusionOk="0">
                  <a:moveTo>
                    <a:pt x="141" y="1"/>
                  </a:moveTo>
                  <a:lnTo>
                    <a:pt x="85" y="29"/>
                  </a:lnTo>
                  <a:lnTo>
                    <a:pt x="28" y="86"/>
                  </a:lnTo>
                  <a:lnTo>
                    <a:pt x="0" y="170"/>
                  </a:lnTo>
                  <a:lnTo>
                    <a:pt x="28" y="255"/>
                  </a:lnTo>
                  <a:lnTo>
                    <a:pt x="2008" y="5658"/>
                  </a:lnTo>
                  <a:lnTo>
                    <a:pt x="2093" y="5771"/>
                  </a:lnTo>
                  <a:lnTo>
                    <a:pt x="2178" y="5799"/>
                  </a:lnTo>
                  <a:lnTo>
                    <a:pt x="2291" y="5799"/>
                  </a:lnTo>
                  <a:lnTo>
                    <a:pt x="2348" y="5771"/>
                  </a:lnTo>
                  <a:lnTo>
                    <a:pt x="2404" y="5715"/>
                  </a:lnTo>
                  <a:lnTo>
                    <a:pt x="5742" y="906"/>
                  </a:lnTo>
                  <a:lnTo>
                    <a:pt x="5799" y="821"/>
                  </a:lnTo>
                  <a:lnTo>
                    <a:pt x="5771" y="736"/>
                  </a:lnTo>
                  <a:lnTo>
                    <a:pt x="5742" y="680"/>
                  </a:lnTo>
                  <a:lnTo>
                    <a:pt x="5686" y="623"/>
                  </a:lnTo>
                  <a:lnTo>
                    <a:pt x="5629" y="595"/>
                  </a:lnTo>
                  <a:lnTo>
                    <a:pt x="5544" y="595"/>
                  </a:lnTo>
                  <a:lnTo>
                    <a:pt x="5459" y="623"/>
                  </a:lnTo>
                  <a:lnTo>
                    <a:pt x="5403" y="680"/>
                  </a:lnTo>
                  <a:lnTo>
                    <a:pt x="2263" y="5177"/>
                  </a:lnTo>
                  <a:lnTo>
                    <a:pt x="424" y="142"/>
                  </a:lnTo>
                  <a:lnTo>
                    <a:pt x="368" y="86"/>
                  </a:lnTo>
                  <a:lnTo>
                    <a:pt x="311" y="29"/>
                  </a:lnTo>
                  <a:lnTo>
                    <a:pt x="22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5"/>
            <p:cNvSpPr/>
            <p:nvPr/>
          </p:nvSpPr>
          <p:spPr>
            <a:xfrm>
              <a:off x="915575" y="1500800"/>
              <a:ext cx="706475" cy="547350"/>
            </a:xfrm>
            <a:custGeom>
              <a:avLst/>
              <a:gdLst/>
              <a:ahLst/>
              <a:cxnLst/>
              <a:rect l="l" t="t" r="r" b="b"/>
              <a:pathLst>
                <a:path w="28259" h="21894" extrusionOk="0">
                  <a:moveTo>
                    <a:pt x="0" y="0"/>
                  </a:moveTo>
                  <a:lnTo>
                    <a:pt x="2065" y="566"/>
                  </a:lnTo>
                  <a:lnTo>
                    <a:pt x="4159" y="1188"/>
                  </a:lnTo>
                  <a:lnTo>
                    <a:pt x="5205" y="1499"/>
                  </a:lnTo>
                  <a:lnTo>
                    <a:pt x="6223" y="1867"/>
                  </a:lnTo>
                  <a:lnTo>
                    <a:pt x="7270" y="2263"/>
                  </a:lnTo>
                  <a:lnTo>
                    <a:pt x="8288" y="2687"/>
                  </a:lnTo>
                  <a:lnTo>
                    <a:pt x="8967" y="2970"/>
                  </a:lnTo>
                  <a:lnTo>
                    <a:pt x="9646" y="3281"/>
                  </a:lnTo>
                  <a:lnTo>
                    <a:pt x="10947" y="3960"/>
                  </a:lnTo>
                  <a:lnTo>
                    <a:pt x="12220" y="4696"/>
                  </a:lnTo>
                  <a:lnTo>
                    <a:pt x="13465" y="5488"/>
                  </a:lnTo>
                  <a:lnTo>
                    <a:pt x="14681" y="6308"/>
                  </a:lnTo>
                  <a:lnTo>
                    <a:pt x="15841" y="7185"/>
                  </a:lnTo>
                  <a:lnTo>
                    <a:pt x="16972" y="8118"/>
                  </a:lnTo>
                  <a:lnTo>
                    <a:pt x="18076" y="9108"/>
                  </a:lnTo>
                  <a:lnTo>
                    <a:pt x="19150" y="10127"/>
                  </a:lnTo>
                  <a:lnTo>
                    <a:pt x="20197" y="11173"/>
                  </a:lnTo>
                  <a:lnTo>
                    <a:pt x="21187" y="12276"/>
                  </a:lnTo>
                  <a:lnTo>
                    <a:pt x="22177" y="13408"/>
                  </a:lnTo>
                  <a:lnTo>
                    <a:pt x="23139" y="14596"/>
                  </a:lnTo>
                  <a:lnTo>
                    <a:pt x="24044" y="15812"/>
                  </a:lnTo>
                  <a:lnTo>
                    <a:pt x="24949" y="17057"/>
                  </a:lnTo>
                  <a:lnTo>
                    <a:pt x="25826" y="18330"/>
                  </a:lnTo>
                  <a:lnTo>
                    <a:pt x="27042" y="20140"/>
                  </a:lnTo>
                  <a:lnTo>
                    <a:pt x="28259" y="21894"/>
                  </a:lnTo>
                  <a:lnTo>
                    <a:pt x="27863" y="20847"/>
                  </a:lnTo>
                  <a:lnTo>
                    <a:pt x="27438" y="19772"/>
                  </a:lnTo>
                  <a:lnTo>
                    <a:pt x="26986" y="18754"/>
                  </a:lnTo>
                  <a:lnTo>
                    <a:pt x="26505" y="17736"/>
                  </a:lnTo>
                  <a:lnTo>
                    <a:pt x="25967" y="16746"/>
                  </a:lnTo>
                  <a:lnTo>
                    <a:pt x="25402" y="15756"/>
                  </a:lnTo>
                  <a:lnTo>
                    <a:pt x="24808" y="14794"/>
                  </a:lnTo>
                  <a:lnTo>
                    <a:pt x="24185" y="13832"/>
                  </a:lnTo>
                  <a:lnTo>
                    <a:pt x="23535" y="12927"/>
                  </a:lnTo>
                  <a:lnTo>
                    <a:pt x="22828" y="12022"/>
                  </a:lnTo>
                  <a:lnTo>
                    <a:pt x="22120" y="11145"/>
                  </a:lnTo>
                  <a:lnTo>
                    <a:pt x="21357" y="10325"/>
                  </a:lnTo>
                  <a:lnTo>
                    <a:pt x="20593" y="9504"/>
                  </a:lnTo>
                  <a:lnTo>
                    <a:pt x="19773" y="8712"/>
                  </a:lnTo>
                  <a:lnTo>
                    <a:pt x="18952" y="7949"/>
                  </a:lnTo>
                  <a:lnTo>
                    <a:pt x="18076" y="7213"/>
                  </a:lnTo>
                  <a:lnTo>
                    <a:pt x="17425" y="6676"/>
                  </a:lnTo>
                  <a:lnTo>
                    <a:pt x="16746" y="6167"/>
                  </a:lnTo>
                  <a:lnTo>
                    <a:pt x="16039" y="5657"/>
                  </a:lnTo>
                  <a:lnTo>
                    <a:pt x="15332" y="5177"/>
                  </a:lnTo>
                  <a:lnTo>
                    <a:pt x="14596" y="4724"/>
                  </a:lnTo>
                  <a:lnTo>
                    <a:pt x="13861" y="4271"/>
                  </a:lnTo>
                  <a:lnTo>
                    <a:pt x="13097" y="3875"/>
                  </a:lnTo>
                  <a:lnTo>
                    <a:pt x="12333" y="3451"/>
                  </a:lnTo>
                  <a:lnTo>
                    <a:pt x="11570" y="3083"/>
                  </a:lnTo>
                  <a:lnTo>
                    <a:pt x="10806" y="2716"/>
                  </a:lnTo>
                  <a:lnTo>
                    <a:pt x="10014" y="2376"/>
                  </a:lnTo>
                  <a:lnTo>
                    <a:pt x="9194" y="2065"/>
                  </a:lnTo>
                  <a:lnTo>
                    <a:pt x="8402" y="1754"/>
                  </a:lnTo>
                  <a:lnTo>
                    <a:pt x="7581" y="1499"/>
                  </a:lnTo>
                  <a:lnTo>
                    <a:pt x="6761" y="1245"/>
                  </a:lnTo>
                  <a:lnTo>
                    <a:pt x="5941" y="990"/>
                  </a:lnTo>
                  <a:lnTo>
                    <a:pt x="5092" y="792"/>
                  </a:lnTo>
                  <a:lnTo>
                    <a:pt x="4272" y="594"/>
                  </a:lnTo>
                  <a:lnTo>
                    <a:pt x="3225" y="396"/>
                  </a:lnTo>
                  <a:lnTo>
                    <a:pt x="2150" y="198"/>
                  </a:lnTo>
                  <a:lnTo>
                    <a:pt x="1075" y="57"/>
                  </a:lnTo>
                  <a:lnTo>
                    <a:pt x="53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5"/>
            <p:cNvSpPr/>
            <p:nvPr/>
          </p:nvSpPr>
          <p:spPr>
            <a:xfrm>
              <a:off x="842725" y="1500800"/>
              <a:ext cx="804075" cy="637875"/>
            </a:xfrm>
            <a:custGeom>
              <a:avLst/>
              <a:gdLst/>
              <a:ahLst/>
              <a:cxnLst/>
              <a:rect l="l" t="t" r="r" b="b"/>
              <a:pathLst>
                <a:path w="32163" h="25515" extrusionOk="0">
                  <a:moveTo>
                    <a:pt x="2179" y="0"/>
                  </a:moveTo>
                  <a:lnTo>
                    <a:pt x="1444" y="57"/>
                  </a:lnTo>
                  <a:lnTo>
                    <a:pt x="1048" y="113"/>
                  </a:lnTo>
                  <a:lnTo>
                    <a:pt x="850" y="170"/>
                  </a:lnTo>
                  <a:lnTo>
                    <a:pt x="623" y="226"/>
                  </a:lnTo>
                  <a:lnTo>
                    <a:pt x="425" y="340"/>
                  </a:lnTo>
                  <a:lnTo>
                    <a:pt x="256" y="453"/>
                  </a:lnTo>
                  <a:lnTo>
                    <a:pt x="114" y="594"/>
                  </a:lnTo>
                  <a:lnTo>
                    <a:pt x="29" y="792"/>
                  </a:lnTo>
                  <a:lnTo>
                    <a:pt x="1" y="962"/>
                  </a:lnTo>
                  <a:lnTo>
                    <a:pt x="29" y="1160"/>
                  </a:lnTo>
                  <a:lnTo>
                    <a:pt x="86" y="1386"/>
                  </a:lnTo>
                  <a:lnTo>
                    <a:pt x="199" y="1584"/>
                  </a:lnTo>
                  <a:lnTo>
                    <a:pt x="1924" y="3395"/>
                  </a:lnTo>
                  <a:lnTo>
                    <a:pt x="3706" y="5148"/>
                  </a:lnTo>
                  <a:lnTo>
                    <a:pt x="5517" y="6902"/>
                  </a:lnTo>
                  <a:lnTo>
                    <a:pt x="7384" y="8599"/>
                  </a:lnTo>
                  <a:lnTo>
                    <a:pt x="9251" y="10240"/>
                  </a:lnTo>
                  <a:lnTo>
                    <a:pt x="11174" y="11880"/>
                  </a:lnTo>
                  <a:lnTo>
                    <a:pt x="13126" y="13436"/>
                  </a:lnTo>
                  <a:lnTo>
                    <a:pt x="15106" y="14964"/>
                  </a:lnTo>
                  <a:lnTo>
                    <a:pt x="17114" y="16463"/>
                  </a:lnTo>
                  <a:lnTo>
                    <a:pt x="19179" y="17905"/>
                  </a:lnTo>
                  <a:lnTo>
                    <a:pt x="21272" y="19291"/>
                  </a:lnTo>
                  <a:lnTo>
                    <a:pt x="23366" y="20649"/>
                  </a:lnTo>
                  <a:lnTo>
                    <a:pt x="25515" y="21950"/>
                  </a:lnTo>
                  <a:lnTo>
                    <a:pt x="27693" y="23195"/>
                  </a:lnTo>
                  <a:lnTo>
                    <a:pt x="29928" y="24383"/>
                  </a:lnTo>
                  <a:lnTo>
                    <a:pt x="32163" y="25514"/>
                  </a:lnTo>
                  <a:lnTo>
                    <a:pt x="31965" y="24609"/>
                  </a:lnTo>
                  <a:lnTo>
                    <a:pt x="31710" y="23676"/>
                  </a:lnTo>
                  <a:lnTo>
                    <a:pt x="31456" y="22799"/>
                  </a:lnTo>
                  <a:lnTo>
                    <a:pt x="31173" y="21894"/>
                  </a:lnTo>
                  <a:lnTo>
                    <a:pt x="29956" y="20140"/>
                  </a:lnTo>
                  <a:lnTo>
                    <a:pt x="28740" y="18330"/>
                  </a:lnTo>
                  <a:lnTo>
                    <a:pt x="27863" y="17057"/>
                  </a:lnTo>
                  <a:lnTo>
                    <a:pt x="26958" y="15812"/>
                  </a:lnTo>
                  <a:lnTo>
                    <a:pt x="26053" y="14596"/>
                  </a:lnTo>
                  <a:lnTo>
                    <a:pt x="25091" y="13408"/>
                  </a:lnTo>
                  <a:lnTo>
                    <a:pt x="24101" y="12276"/>
                  </a:lnTo>
                  <a:lnTo>
                    <a:pt x="23111" y="11173"/>
                  </a:lnTo>
                  <a:lnTo>
                    <a:pt x="22064" y="10127"/>
                  </a:lnTo>
                  <a:lnTo>
                    <a:pt x="20990" y="9108"/>
                  </a:lnTo>
                  <a:lnTo>
                    <a:pt x="19886" y="8118"/>
                  </a:lnTo>
                  <a:lnTo>
                    <a:pt x="18755" y="7185"/>
                  </a:lnTo>
                  <a:lnTo>
                    <a:pt x="17595" y="6308"/>
                  </a:lnTo>
                  <a:lnTo>
                    <a:pt x="16379" y="5488"/>
                  </a:lnTo>
                  <a:lnTo>
                    <a:pt x="15134" y="4696"/>
                  </a:lnTo>
                  <a:lnTo>
                    <a:pt x="13861" y="3960"/>
                  </a:lnTo>
                  <a:lnTo>
                    <a:pt x="12560" y="3281"/>
                  </a:lnTo>
                  <a:lnTo>
                    <a:pt x="11881" y="2970"/>
                  </a:lnTo>
                  <a:lnTo>
                    <a:pt x="11202" y="2687"/>
                  </a:lnTo>
                  <a:lnTo>
                    <a:pt x="10184" y="2263"/>
                  </a:lnTo>
                  <a:lnTo>
                    <a:pt x="9137" y="1867"/>
                  </a:lnTo>
                  <a:lnTo>
                    <a:pt x="8119" y="1499"/>
                  </a:lnTo>
                  <a:lnTo>
                    <a:pt x="7073" y="1188"/>
                  </a:lnTo>
                  <a:lnTo>
                    <a:pt x="4979" y="566"/>
                  </a:lnTo>
                  <a:lnTo>
                    <a:pt x="2914"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5"/>
            <p:cNvSpPr/>
            <p:nvPr/>
          </p:nvSpPr>
          <p:spPr>
            <a:xfrm>
              <a:off x="847675" y="1540400"/>
              <a:ext cx="801950" cy="611000"/>
            </a:xfrm>
            <a:custGeom>
              <a:avLst/>
              <a:gdLst/>
              <a:ahLst/>
              <a:cxnLst/>
              <a:rect l="l" t="t" r="r" b="b"/>
              <a:pathLst>
                <a:path w="32078" h="24440" extrusionOk="0">
                  <a:moveTo>
                    <a:pt x="1" y="0"/>
                  </a:moveTo>
                  <a:lnTo>
                    <a:pt x="227" y="340"/>
                  </a:lnTo>
                  <a:lnTo>
                    <a:pt x="482" y="679"/>
                  </a:lnTo>
                  <a:lnTo>
                    <a:pt x="934" y="1245"/>
                  </a:lnTo>
                  <a:lnTo>
                    <a:pt x="1953" y="2518"/>
                  </a:lnTo>
                  <a:lnTo>
                    <a:pt x="2971" y="3791"/>
                  </a:lnTo>
                  <a:lnTo>
                    <a:pt x="4046" y="5035"/>
                  </a:lnTo>
                  <a:lnTo>
                    <a:pt x="5149" y="6252"/>
                  </a:lnTo>
                  <a:lnTo>
                    <a:pt x="6252" y="7440"/>
                  </a:lnTo>
                  <a:lnTo>
                    <a:pt x="7412" y="8628"/>
                  </a:lnTo>
                  <a:lnTo>
                    <a:pt x="8572" y="9759"/>
                  </a:lnTo>
                  <a:lnTo>
                    <a:pt x="9788" y="10862"/>
                  </a:lnTo>
                  <a:lnTo>
                    <a:pt x="11004" y="11965"/>
                  </a:lnTo>
                  <a:lnTo>
                    <a:pt x="12277" y="13012"/>
                  </a:lnTo>
                  <a:lnTo>
                    <a:pt x="13550" y="14030"/>
                  </a:lnTo>
                  <a:lnTo>
                    <a:pt x="14851" y="15049"/>
                  </a:lnTo>
                  <a:lnTo>
                    <a:pt x="16181" y="16010"/>
                  </a:lnTo>
                  <a:lnTo>
                    <a:pt x="17539" y="16944"/>
                  </a:lnTo>
                  <a:lnTo>
                    <a:pt x="18925" y="17849"/>
                  </a:lnTo>
                  <a:lnTo>
                    <a:pt x="20311" y="18726"/>
                  </a:lnTo>
                  <a:lnTo>
                    <a:pt x="21725" y="19574"/>
                  </a:lnTo>
                  <a:lnTo>
                    <a:pt x="23168" y="20366"/>
                  </a:lnTo>
                  <a:lnTo>
                    <a:pt x="24610" y="21130"/>
                  </a:lnTo>
                  <a:lnTo>
                    <a:pt x="26081" y="21866"/>
                  </a:lnTo>
                  <a:lnTo>
                    <a:pt x="27552" y="22573"/>
                  </a:lnTo>
                  <a:lnTo>
                    <a:pt x="29051" y="23223"/>
                  </a:lnTo>
                  <a:lnTo>
                    <a:pt x="30550" y="23846"/>
                  </a:lnTo>
                  <a:lnTo>
                    <a:pt x="31371" y="24100"/>
                  </a:lnTo>
                  <a:lnTo>
                    <a:pt x="31852" y="24298"/>
                  </a:lnTo>
                  <a:lnTo>
                    <a:pt x="31993" y="24355"/>
                  </a:lnTo>
                  <a:lnTo>
                    <a:pt x="32078" y="24440"/>
                  </a:lnTo>
                  <a:lnTo>
                    <a:pt x="31965" y="23930"/>
                  </a:lnTo>
                  <a:lnTo>
                    <a:pt x="29730" y="22799"/>
                  </a:lnTo>
                  <a:lnTo>
                    <a:pt x="27495" y="21611"/>
                  </a:lnTo>
                  <a:lnTo>
                    <a:pt x="25317" y="20366"/>
                  </a:lnTo>
                  <a:lnTo>
                    <a:pt x="23168" y="19065"/>
                  </a:lnTo>
                  <a:lnTo>
                    <a:pt x="21074" y="17707"/>
                  </a:lnTo>
                  <a:lnTo>
                    <a:pt x="18981" y="16321"/>
                  </a:lnTo>
                  <a:lnTo>
                    <a:pt x="16916" y="14879"/>
                  </a:lnTo>
                  <a:lnTo>
                    <a:pt x="14908" y="13380"/>
                  </a:lnTo>
                  <a:lnTo>
                    <a:pt x="12928" y="11852"/>
                  </a:lnTo>
                  <a:lnTo>
                    <a:pt x="10976" y="10296"/>
                  </a:lnTo>
                  <a:lnTo>
                    <a:pt x="9053" y="8656"/>
                  </a:lnTo>
                  <a:lnTo>
                    <a:pt x="7186" y="7015"/>
                  </a:lnTo>
                  <a:lnTo>
                    <a:pt x="5319" y="5318"/>
                  </a:lnTo>
                  <a:lnTo>
                    <a:pt x="3508" y="3564"/>
                  </a:lnTo>
                  <a:lnTo>
                    <a:pt x="1726" y="1811"/>
                  </a:lnTo>
                  <a:lnTo>
                    <a:pt x="1"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5"/>
            <p:cNvSpPr/>
            <p:nvPr/>
          </p:nvSpPr>
          <p:spPr>
            <a:xfrm>
              <a:off x="723925" y="1457650"/>
              <a:ext cx="790650" cy="548775"/>
            </a:xfrm>
            <a:custGeom>
              <a:avLst/>
              <a:gdLst/>
              <a:ahLst/>
              <a:cxnLst/>
              <a:rect l="l" t="t" r="r" b="b"/>
              <a:pathLst>
                <a:path w="31626" h="21951" extrusionOk="0">
                  <a:moveTo>
                    <a:pt x="199" y="1"/>
                  </a:moveTo>
                  <a:lnTo>
                    <a:pt x="114" y="29"/>
                  </a:lnTo>
                  <a:lnTo>
                    <a:pt x="57" y="57"/>
                  </a:lnTo>
                  <a:lnTo>
                    <a:pt x="29" y="142"/>
                  </a:lnTo>
                  <a:lnTo>
                    <a:pt x="1" y="199"/>
                  </a:lnTo>
                  <a:lnTo>
                    <a:pt x="29" y="284"/>
                  </a:lnTo>
                  <a:lnTo>
                    <a:pt x="57" y="368"/>
                  </a:lnTo>
                  <a:lnTo>
                    <a:pt x="142" y="397"/>
                  </a:lnTo>
                  <a:lnTo>
                    <a:pt x="1839" y="1132"/>
                  </a:lnTo>
                  <a:lnTo>
                    <a:pt x="3537" y="1924"/>
                  </a:lnTo>
                  <a:lnTo>
                    <a:pt x="5206" y="2716"/>
                  </a:lnTo>
                  <a:lnTo>
                    <a:pt x="6874" y="3565"/>
                  </a:lnTo>
                  <a:lnTo>
                    <a:pt x="8515" y="4413"/>
                  </a:lnTo>
                  <a:lnTo>
                    <a:pt x="10127" y="5319"/>
                  </a:lnTo>
                  <a:lnTo>
                    <a:pt x="11740" y="6252"/>
                  </a:lnTo>
                  <a:lnTo>
                    <a:pt x="13324" y="7242"/>
                  </a:lnTo>
                  <a:lnTo>
                    <a:pt x="14879" y="8232"/>
                  </a:lnTo>
                  <a:lnTo>
                    <a:pt x="16407" y="9250"/>
                  </a:lnTo>
                  <a:lnTo>
                    <a:pt x="17934" y="10325"/>
                  </a:lnTo>
                  <a:lnTo>
                    <a:pt x="19434" y="11400"/>
                  </a:lnTo>
                  <a:lnTo>
                    <a:pt x="20905" y="12532"/>
                  </a:lnTo>
                  <a:lnTo>
                    <a:pt x="22375" y="13691"/>
                  </a:lnTo>
                  <a:lnTo>
                    <a:pt x="23790" y="14851"/>
                  </a:lnTo>
                  <a:lnTo>
                    <a:pt x="25204" y="16067"/>
                  </a:lnTo>
                  <a:lnTo>
                    <a:pt x="26760" y="17482"/>
                  </a:lnTo>
                  <a:lnTo>
                    <a:pt x="28287" y="18896"/>
                  </a:lnTo>
                  <a:lnTo>
                    <a:pt x="29786" y="20367"/>
                  </a:lnTo>
                  <a:lnTo>
                    <a:pt x="31229" y="21866"/>
                  </a:lnTo>
                  <a:lnTo>
                    <a:pt x="31314" y="21923"/>
                  </a:lnTo>
                  <a:lnTo>
                    <a:pt x="31399" y="21951"/>
                  </a:lnTo>
                  <a:lnTo>
                    <a:pt x="31484" y="21923"/>
                  </a:lnTo>
                  <a:lnTo>
                    <a:pt x="31540" y="21894"/>
                  </a:lnTo>
                  <a:lnTo>
                    <a:pt x="31597" y="21838"/>
                  </a:lnTo>
                  <a:lnTo>
                    <a:pt x="31625" y="21753"/>
                  </a:lnTo>
                  <a:lnTo>
                    <a:pt x="31597" y="21696"/>
                  </a:lnTo>
                  <a:lnTo>
                    <a:pt x="31569" y="21611"/>
                  </a:lnTo>
                  <a:lnTo>
                    <a:pt x="30267" y="20282"/>
                  </a:lnTo>
                  <a:lnTo>
                    <a:pt x="28938" y="18953"/>
                  </a:lnTo>
                  <a:lnTo>
                    <a:pt x="27580" y="17651"/>
                  </a:lnTo>
                  <a:lnTo>
                    <a:pt x="26194" y="16407"/>
                  </a:lnTo>
                  <a:lnTo>
                    <a:pt x="24780" y="15162"/>
                  </a:lnTo>
                  <a:lnTo>
                    <a:pt x="23365" y="13974"/>
                  </a:lnTo>
                  <a:lnTo>
                    <a:pt x="21895" y="12786"/>
                  </a:lnTo>
                  <a:lnTo>
                    <a:pt x="20424" y="11626"/>
                  </a:lnTo>
                  <a:lnTo>
                    <a:pt x="18924" y="10523"/>
                  </a:lnTo>
                  <a:lnTo>
                    <a:pt x="17425" y="9448"/>
                  </a:lnTo>
                  <a:lnTo>
                    <a:pt x="15898" y="8402"/>
                  </a:lnTo>
                  <a:lnTo>
                    <a:pt x="14342" y="7383"/>
                  </a:lnTo>
                  <a:lnTo>
                    <a:pt x="12758" y="6393"/>
                  </a:lnTo>
                  <a:lnTo>
                    <a:pt x="11146" y="5432"/>
                  </a:lnTo>
                  <a:lnTo>
                    <a:pt x="9533" y="4527"/>
                  </a:lnTo>
                  <a:lnTo>
                    <a:pt x="7921" y="3621"/>
                  </a:lnTo>
                  <a:lnTo>
                    <a:pt x="6026" y="2660"/>
                  </a:lnTo>
                  <a:lnTo>
                    <a:pt x="4131" y="1726"/>
                  </a:lnTo>
                  <a:lnTo>
                    <a:pt x="2235" y="849"/>
                  </a:lnTo>
                  <a:lnTo>
                    <a:pt x="284" y="29"/>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5"/>
            <p:cNvSpPr/>
            <p:nvPr/>
          </p:nvSpPr>
          <p:spPr>
            <a:xfrm>
              <a:off x="1380875" y="1872050"/>
              <a:ext cx="96200" cy="77100"/>
            </a:xfrm>
            <a:custGeom>
              <a:avLst/>
              <a:gdLst/>
              <a:ahLst/>
              <a:cxnLst/>
              <a:rect l="l" t="t" r="r" b="b"/>
              <a:pathLst>
                <a:path w="3848" h="3084" extrusionOk="0">
                  <a:moveTo>
                    <a:pt x="227" y="1"/>
                  </a:moveTo>
                  <a:lnTo>
                    <a:pt x="114" y="29"/>
                  </a:lnTo>
                  <a:lnTo>
                    <a:pt x="29" y="85"/>
                  </a:lnTo>
                  <a:lnTo>
                    <a:pt x="1" y="170"/>
                  </a:lnTo>
                  <a:lnTo>
                    <a:pt x="29" y="283"/>
                  </a:lnTo>
                  <a:lnTo>
                    <a:pt x="821" y="2971"/>
                  </a:lnTo>
                  <a:lnTo>
                    <a:pt x="878" y="3027"/>
                  </a:lnTo>
                  <a:lnTo>
                    <a:pt x="934" y="3055"/>
                  </a:lnTo>
                  <a:lnTo>
                    <a:pt x="1019" y="3084"/>
                  </a:lnTo>
                  <a:lnTo>
                    <a:pt x="1104" y="3055"/>
                  </a:lnTo>
                  <a:lnTo>
                    <a:pt x="1161" y="3027"/>
                  </a:lnTo>
                  <a:lnTo>
                    <a:pt x="1217" y="2942"/>
                  </a:lnTo>
                  <a:lnTo>
                    <a:pt x="1217" y="2886"/>
                  </a:lnTo>
                  <a:lnTo>
                    <a:pt x="1217" y="2801"/>
                  </a:lnTo>
                  <a:lnTo>
                    <a:pt x="482" y="453"/>
                  </a:lnTo>
                  <a:lnTo>
                    <a:pt x="3622" y="764"/>
                  </a:lnTo>
                  <a:lnTo>
                    <a:pt x="3706" y="764"/>
                  </a:lnTo>
                  <a:lnTo>
                    <a:pt x="3791" y="736"/>
                  </a:lnTo>
                  <a:lnTo>
                    <a:pt x="3820" y="651"/>
                  </a:lnTo>
                  <a:lnTo>
                    <a:pt x="3848" y="595"/>
                  </a:lnTo>
                  <a:lnTo>
                    <a:pt x="3848" y="510"/>
                  </a:lnTo>
                  <a:lnTo>
                    <a:pt x="3820" y="453"/>
                  </a:lnTo>
                  <a:lnTo>
                    <a:pt x="3763" y="397"/>
                  </a:lnTo>
                  <a:lnTo>
                    <a:pt x="3678" y="368"/>
                  </a:lnTo>
                  <a:lnTo>
                    <a:pt x="227"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5"/>
            <p:cNvSpPr/>
            <p:nvPr/>
          </p:nvSpPr>
          <p:spPr>
            <a:xfrm>
              <a:off x="1177925" y="1709400"/>
              <a:ext cx="132975" cy="24775"/>
            </a:xfrm>
            <a:custGeom>
              <a:avLst/>
              <a:gdLst/>
              <a:ahLst/>
              <a:cxnLst/>
              <a:rect l="l" t="t" r="r" b="b"/>
              <a:pathLst>
                <a:path w="5319" h="991" extrusionOk="0">
                  <a:moveTo>
                    <a:pt x="114" y="1"/>
                  </a:moveTo>
                  <a:lnTo>
                    <a:pt x="57" y="29"/>
                  </a:lnTo>
                  <a:lnTo>
                    <a:pt x="1" y="114"/>
                  </a:lnTo>
                  <a:lnTo>
                    <a:pt x="1" y="170"/>
                  </a:lnTo>
                  <a:lnTo>
                    <a:pt x="1" y="255"/>
                  </a:lnTo>
                  <a:lnTo>
                    <a:pt x="29" y="312"/>
                  </a:lnTo>
                  <a:lnTo>
                    <a:pt x="86" y="368"/>
                  </a:lnTo>
                  <a:lnTo>
                    <a:pt x="170" y="397"/>
                  </a:lnTo>
                  <a:lnTo>
                    <a:pt x="5092" y="991"/>
                  </a:lnTo>
                  <a:lnTo>
                    <a:pt x="5177" y="962"/>
                  </a:lnTo>
                  <a:lnTo>
                    <a:pt x="5262" y="934"/>
                  </a:lnTo>
                  <a:lnTo>
                    <a:pt x="5290" y="878"/>
                  </a:lnTo>
                  <a:lnTo>
                    <a:pt x="5319" y="793"/>
                  </a:lnTo>
                  <a:lnTo>
                    <a:pt x="5319" y="708"/>
                  </a:lnTo>
                  <a:lnTo>
                    <a:pt x="5290" y="651"/>
                  </a:lnTo>
                  <a:lnTo>
                    <a:pt x="5234" y="595"/>
                  </a:lnTo>
                  <a:lnTo>
                    <a:pt x="5149" y="566"/>
                  </a:lnTo>
                  <a:lnTo>
                    <a:pt x="199"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5"/>
            <p:cNvSpPr/>
            <p:nvPr/>
          </p:nvSpPr>
          <p:spPr>
            <a:xfrm>
              <a:off x="1182875" y="1713650"/>
              <a:ext cx="50250" cy="89825"/>
            </a:xfrm>
            <a:custGeom>
              <a:avLst/>
              <a:gdLst/>
              <a:ahLst/>
              <a:cxnLst/>
              <a:rect l="l" t="t" r="r" b="b"/>
              <a:pathLst>
                <a:path w="2010" h="3593" extrusionOk="0">
                  <a:moveTo>
                    <a:pt x="199" y="0"/>
                  </a:moveTo>
                  <a:lnTo>
                    <a:pt x="142" y="29"/>
                  </a:lnTo>
                  <a:lnTo>
                    <a:pt x="86" y="57"/>
                  </a:lnTo>
                  <a:lnTo>
                    <a:pt x="29" y="142"/>
                  </a:lnTo>
                  <a:lnTo>
                    <a:pt x="1" y="198"/>
                  </a:lnTo>
                  <a:lnTo>
                    <a:pt x="29" y="283"/>
                  </a:lnTo>
                  <a:lnTo>
                    <a:pt x="1613" y="3480"/>
                  </a:lnTo>
                  <a:lnTo>
                    <a:pt x="1670" y="3536"/>
                  </a:lnTo>
                  <a:lnTo>
                    <a:pt x="1754" y="3564"/>
                  </a:lnTo>
                  <a:lnTo>
                    <a:pt x="1811" y="3593"/>
                  </a:lnTo>
                  <a:lnTo>
                    <a:pt x="1896" y="3564"/>
                  </a:lnTo>
                  <a:lnTo>
                    <a:pt x="1953" y="3508"/>
                  </a:lnTo>
                  <a:lnTo>
                    <a:pt x="2009" y="3451"/>
                  </a:lnTo>
                  <a:lnTo>
                    <a:pt x="2009" y="3395"/>
                  </a:lnTo>
                  <a:lnTo>
                    <a:pt x="2009" y="3310"/>
                  </a:lnTo>
                  <a:lnTo>
                    <a:pt x="425" y="114"/>
                  </a:lnTo>
                  <a:lnTo>
                    <a:pt x="368" y="57"/>
                  </a:lnTo>
                  <a:lnTo>
                    <a:pt x="28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5"/>
            <p:cNvSpPr/>
            <p:nvPr/>
          </p:nvSpPr>
          <p:spPr>
            <a:xfrm>
              <a:off x="950925" y="1569375"/>
              <a:ext cx="154200" cy="131575"/>
            </a:xfrm>
            <a:custGeom>
              <a:avLst/>
              <a:gdLst/>
              <a:ahLst/>
              <a:cxnLst/>
              <a:rect l="l" t="t" r="r" b="b"/>
              <a:pathLst>
                <a:path w="6168" h="5263" extrusionOk="0">
                  <a:moveTo>
                    <a:pt x="5998" y="1"/>
                  </a:moveTo>
                  <a:lnTo>
                    <a:pt x="227" y="86"/>
                  </a:lnTo>
                  <a:lnTo>
                    <a:pt x="114" y="114"/>
                  </a:lnTo>
                  <a:lnTo>
                    <a:pt x="29" y="199"/>
                  </a:lnTo>
                  <a:lnTo>
                    <a:pt x="1" y="312"/>
                  </a:lnTo>
                  <a:lnTo>
                    <a:pt x="1" y="369"/>
                  </a:lnTo>
                  <a:lnTo>
                    <a:pt x="57" y="425"/>
                  </a:lnTo>
                  <a:lnTo>
                    <a:pt x="3452" y="5206"/>
                  </a:lnTo>
                  <a:lnTo>
                    <a:pt x="3537" y="5262"/>
                  </a:lnTo>
                  <a:lnTo>
                    <a:pt x="3678" y="5262"/>
                  </a:lnTo>
                  <a:lnTo>
                    <a:pt x="3735" y="5234"/>
                  </a:lnTo>
                  <a:lnTo>
                    <a:pt x="3791" y="5177"/>
                  </a:lnTo>
                  <a:lnTo>
                    <a:pt x="3819" y="5093"/>
                  </a:lnTo>
                  <a:lnTo>
                    <a:pt x="3819" y="5008"/>
                  </a:lnTo>
                  <a:lnTo>
                    <a:pt x="3791" y="4923"/>
                  </a:lnTo>
                  <a:lnTo>
                    <a:pt x="595" y="482"/>
                  </a:lnTo>
                  <a:lnTo>
                    <a:pt x="5941" y="425"/>
                  </a:lnTo>
                  <a:lnTo>
                    <a:pt x="6026" y="397"/>
                  </a:lnTo>
                  <a:lnTo>
                    <a:pt x="6111" y="340"/>
                  </a:lnTo>
                  <a:lnTo>
                    <a:pt x="6139" y="284"/>
                  </a:lnTo>
                  <a:lnTo>
                    <a:pt x="6167" y="199"/>
                  </a:lnTo>
                  <a:lnTo>
                    <a:pt x="6167" y="142"/>
                  </a:lnTo>
                  <a:lnTo>
                    <a:pt x="6139" y="58"/>
                  </a:lnTo>
                  <a:lnTo>
                    <a:pt x="6082" y="29"/>
                  </a:lnTo>
                  <a:lnTo>
                    <a:pt x="5998"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5"/>
            <p:cNvSpPr/>
            <p:nvPr/>
          </p:nvSpPr>
          <p:spPr>
            <a:xfrm>
              <a:off x="377425" y="2404550"/>
              <a:ext cx="794875" cy="413000"/>
            </a:xfrm>
            <a:custGeom>
              <a:avLst/>
              <a:gdLst/>
              <a:ahLst/>
              <a:cxnLst/>
              <a:rect l="l" t="t" r="r" b="b"/>
              <a:pathLst>
                <a:path w="31795" h="16520" extrusionOk="0">
                  <a:moveTo>
                    <a:pt x="28428" y="0"/>
                  </a:moveTo>
                  <a:lnTo>
                    <a:pt x="27297" y="28"/>
                  </a:lnTo>
                  <a:lnTo>
                    <a:pt x="26165" y="85"/>
                  </a:lnTo>
                  <a:lnTo>
                    <a:pt x="25034" y="170"/>
                  </a:lnTo>
                  <a:lnTo>
                    <a:pt x="23903" y="283"/>
                  </a:lnTo>
                  <a:lnTo>
                    <a:pt x="22799" y="453"/>
                  </a:lnTo>
                  <a:lnTo>
                    <a:pt x="21668" y="679"/>
                  </a:lnTo>
                  <a:lnTo>
                    <a:pt x="20565" y="905"/>
                  </a:lnTo>
                  <a:lnTo>
                    <a:pt x="19490" y="1188"/>
                  </a:lnTo>
                  <a:lnTo>
                    <a:pt x="18387" y="1528"/>
                  </a:lnTo>
                  <a:lnTo>
                    <a:pt x="17312" y="1867"/>
                  </a:lnTo>
                  <a:lnTo>
                    <a:pt x="16265" y="2263"/>
                  </a:lnTo>
                  <a:lnTo>
                    <a:pt x="15219" y="2716"/>
                  </a:lnTo>
                  <a:lnTo>
                    <a:pt x="14200" y="3168"/>
                  </a:lnTo>
                  <a:lnTo>
                    <a:pt x="13437" y="3564"/>
                  </a:lnTo>
                  <a:lnTo>
                    <a:pt x="12673" y="3960"/>
                  </a:lnTo>
                  <a:lnTo>
                    <a:pt x="11937" y="4384"/>
                  </a:lnTo>
                  <a:lnTo>
                    <a:pt x="11174" y="4837"/>
                  </a:lnTo>
                  <a:lnTo>
                    <a:pt x="10466" y="5290"/>
                  </a:lnTo>
                  <a:lnTo>
                    <a:pt x="9759" y="5771"/>
                  </a:lnTo>
                  <a:lnTo>
                    <a:pt x="9052" y="6280"/>
                  </a:lnTo>
                  <a:lnTo>
                    <a:pt x="8373" y="6789"/>
                  </a:lnTo>
                  <a:lnTo>
                    <a:pt x="7694" y="7326"/>
                  </a:lnTo>
                  <a:lnTo>
                    <a:pt x="7044" y="7892"/>
                  </a:lnTo>
                  <a:lnTo>
                    <a:pt x="6393" y="8458"/>
                  </a:lnTo>
                  <a:lnTo>
                    <a:pt x="5771" y="9052"/>
                  </a:lnTo>
                  <a:lnTo>
                    <a:pt x="5149" y="9646"/>
                  </a:lnTo>
                  <a:lnTo>
                    <a:pt x="4555" y="10268"/>
                  </a:lnTo>
                  <a:lnTo>
                    <a:pt x="3989" y="10919"/>
                  </a:lnTo>
                  <a:lnTo>
                    <a:pt x="3423" y="11569"/>
                  </a:lnTo>
                  <a:lnTo>
                    <a:pt x="2886" y="12220"/>
                  </a:lnTo>
                  <a:lnTo>
                    <a:pt x="2348" y="12899"/>
                  </a:lnTo>
                  <a:lnTo>
                    <a:pt x="1726" y="13747"/>
                  </a:lnTo>
                  <a:lnTo>
                    <a:pt x="1075" y="14652"/>
                  </a:lnTo>
                  <a:lnTo>
                    <a:pt x="510" y="15558"/>
                  </a:lnTo>
                  <a:lnTo>
                    <a:pt x="227" y="16038"/>
                  </a:lnTo>
                  <a:lnTo>
                    <a:pt x="0" y="16519"/>
                  </a:lnTo>
                  <a:lnTo>
                    <a:pt x="1386" y="14879"/>
                  </a:lnTo>
                  <a:lnTo>
                    <a:pt x="2829" y="13238"/>
                  </a:lnTo>
                  <a:lnTo>
                    <a:pt x="3565" y="12446"/>
                  </a:lnTo>
                  <a:lnTo>
                    <a:pt x="4328" y="11654"/>
                  </a:lnTo>
                  <a:lnTo>
                    <a:pt x="5120" y="10890"/>
                  </a:lnTo>
                  <a:lnTo>
                    <a:pt x="5941" y="10127"/>
                  </a:lnTo>
                  <a:lnTo>
                    <a:pt x="6506" y="9646"/>
                  </a:lnTo>
                  <a:lnTo>
                    <a:pt x="7072" y="9165"/>
                  </a:lnTo>
                  <a:lnTo>
                    <a:pt x="8232" y="8260"/>
                  </a:lnTo>
                  <a:lnTo>
                    <a:pt x="9448" y="7411"/>
                  </a:lnTo>
                  <a:lnTo>
                    <a:pt x="10664" y="6619"/>
                  </a:lnTo>
                  <a:lnTo>
                    <a:pt x="11937" y="5884"/>
                  </a:lnTo>
                  <a:lnTo>
                    <a:pt x="13239" y="5205"/>
                  </a:lnTo>
                  <a:lnTo>
                    <a:pt x="14540" y="4583"/>
                  </a:lnTo>
                  <a:lnTo>
                    <a:pt x="15897" y="3988"/>
                  </a:lnTo>
                  <a:lnTo>
                    <a:pt x="17283" y="3451"/>
                  </a:lnTo>
                  <a:lnTo>
                    <a:pt x="18670" y="2942"/>
                  </a:lnTo>
                  <a:lnTo>
                    <a:pt x="20112" y="2518"/>
                  </a:lnTo>
                  <a:lnTo>
                    <a:pt x="21555" y="2093"/>
                  </a:lnTo>
                  <a:lnTo>
                    <a:pt x="23026" y="1726"/>
                  </a:lnTo>
                  <a:lnTo>
                    <a:pt x="24525" y="1414"/>
                  </a:lnTo>
                  <a:lnTo>
                    <a:pt x="26024" y="1132"/>
                  </a:lnTo>
                  <a:lnTo>
                    <a:pt x="27551" y="877"/>
                  </a:lnTo>
                  <a:lnTo>
                    <a:pt x="29701" y="538"/>
                  </a:lnTo>
                  <a:lnTo>
                    <a:pt x="31794" y="198"/>
                  </a:lnTo>
                  <a:lnTo>
                    <a:pt x="30691" y="85"/>
                  </a:lnTo>
                  <a:lnTo>
                    <a:pt x="29560" y="28"/>
                  </a:lnTo>
                  <a:lnTo>
                    <a:pt x="28428"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5"/>
            <p:cNvSpPr/>
            <p:nvPr/>
          </p:nvSpPr>
          <p:spPr>
            <a:xfrm>
              <a:off x="358325" y="2409500"/>
              <a:ext cx="906600" cy="486550"/>
            </a:xfrm>
            <a:custGeom>
              <a:avLst/>
              <a:gdLst/>
              <a:ahLst/>
              <a:cxnLst/>
              <a:rect l="l" t="t" r="r" b="b"/>
              <a:pathLst>
                <a:path w="36264" h="19462" extrusionOk="0">
                  <a:moveTo>
                    <a:pt x="32558" y="0"/>
                  </a:moveTo>
                  <a:lnTo>
                    <a:pt x="30465" y="340"/>
                  </a:lnTo>
                  <a:lnTo>
                    <a:pt x="28315" y="679"/>
                  </a:lnTo>
                  <a:lnTo>
                    <a:pt x="26788" y="934"/>
                  </a:lnTo>
                  <a:lnTo>
                    <a:pt x="25289" y="1216"/>
                  </a:lnTo>
                  <a:lnTo>
                    <a:pt x="23790" y="1528"/>
                  </a:lnTo>
                  <a:lnTo>
                    <a:pt x="22319" y="1895"/>
                  </a:lnTo>
                  <a:lnTo>
                    <a:pt x="20876" y="2320"/>
                  </a:lnTo>
                  <a:lnTo>
                    <a:pt x="19434" y="2744"/>
                  </a:lnTo>
                  <a:lnTo>
                    <a:pt x="18047" y="3253"/>
                  </a:lnTo>
                  <a:lnTo>
                    <a:pt x="16661" y="3790"/>
                  </a:lnTo>
                  <a:lnTo>
                    <a:pt x="15304" y="4385"/>
                  </a:lnTo>
                  <a:lnTo>
                    <a:pt x="14003" y="5007"/>
                  </a:lnTo>
                  <a:lnTo>
                    <a:pt x="12701" y="5686"/>
                  </a:lnTo>
                  <a:lnTo>
                    <a:pt x="11428" y="6421"/>
                  </a:lnTo>
                  <a:lnTo>
                    <a:pt x="10212" y="7213"/>
                  </a:lnTo>
                  <a:lnTo>
                    <a:pt x="8996" y="8062"/>
                  </a:lnTo>
                  <a:lnTo>
                    <a:pt x="7836" y="8967"/>
                  </a:lnTo>
                  <a:lnTo>
                    <a:pt x="7270" y="9448"/>
                  </a:lnTo>
                  <a:lnTo>
                    <a:pt x="6705" y="9929"/>
                  </a:lnTo>
                  <a:lnTo>
                    <a:pt x="5884" y="10692"/>
                  </a:lnTo>
                  <a:lnTo>
                    <a:pt x="5092" y="11456"/>
                  </a:lnTo>
                  <a:lnTo>
                    <a:pt x="4329" y="12248"/>
                  </a:lnTo>
                  <a:lnTo>
                    <a:pt x="3593" y="13040"/>
                  </a:lnTo>
                  <a:lnTo>
                    <a:pt x="2150" y="14681"/>
                  </a:lnTo>
                  <a:lnTo>
                    <a:pt x="764" y="16321"/>
                  </a:lnTo>
                  <a:lnTo>
                    <a:pt x="453" y="16972"/>
                  </a:lnTo>
                  <a:lnTo>
                    <a:pt x="199" y="17651"/>
                  </a:lnTo>
                  <a:lnTo>
                    <a:pt x="86" y="18047"/>
                  </a:lnTo>
                  <a:lnTo>
                    <a:pt x="57" y="18273"/>
                  </a:lnTo>
                  <a:lnTo>
                    <a:pt x="1" y="18499"/>
                  </a:lnTo>
                  <a:lnTo>
                    <a:pt x="1" y="18697"/>
                  </a:lnTo>
                  <a:lnTo>
                    <a:pt x="57" y="18924"/>
                  </a:lnTo>
                  <a:lnTo>
                    <a:pt x="114" y="19093"/>
                  </a:lnTo>
                  <a:lnTo>
                    <a:pt x="255" y="19263"/>
                  </a:lnTo>
                  <a:lnTo>
                    <a:pt x="425" y="19376"/>
                  </a:lnTo>
                  <a:lnTo>
                    <a:pt x="595" y="19433"/>
                  </a:lnTo>
                  <a:lnTo>
                    <a:pt x="821" y="19461"/>
                  </a:lnTo>
                  <a:lnTo>
                    <a:pt x="1047" y="19461"/>
                  </a:lnTo>
                  <a:lnTo>
                    <a:pt x="3423" y="18641"/>
                  </a:lnTo>
                  <a:lnTo>
                    <a:pt x="5771" y="17764"/>
                  </a:lnTo>
                  <a:lnTo>
                    <a:pt x="8119" y="16859"/>
                  </a:lnTo>
                  <a:lnTo>
                    <a:pt x="10438" y="15897"/>
                  </a:lnTo>
                  <a:lnTo>
                    <a:pt x="12730" y="14907"/>
                  </a:lnTo>
                  <a:lnTo>
                    <a:pt x="15021" y="13860"/>
                  </a:lnTo>
                  <a:lnTo>
                    <a:pt x="17255" y="12757"/>
                  </a:lnTo>
                  <a:lnTo>
                    <a:pt x="19490" y="11598"/>
                  </a:lnTo>
                  <a:lnTo>
                    <a:pt x="21696" y="10409"/>
                  </a:lnTo>
                  <a:lnTo>
                    <a:pt x="23874" y="9165"/>
                  </a:lnTo>
                  <a:lnTo>
                    <a:pt x="26024" y="7864"/>
                  </a:lnTo>
                  <a:lnTo>
                    <a:pt x="28117" y="6534"/>
                  </a:lnTo>
                  <a:lnTo>
                    <a:pt x="30211" y="5120"/>
                  </a:lnTo>
                  <a:lnTo>
                    <a:pt x="32276" y="3677"/>
                  </a:lnTo>
                  <a:lnTo>
                    <a:pt x="34284" y="2178"/>
                  </a:lnTo>
                  <a:lnTo>
                    <a:pt x="36264" y="622"/>
                  </a:lnTo>
                  <a:lnTo>
                    <a:pt x="35359" y="424"/>
                  </a:lnTo>
                  <a:lnTo>
                    <a:pt x="34425" y="255"/>
                  </a:lnTo>
                  <a:lnTo>
                    <a:pt x="33492" y="113"/>
                  </a:lnTo>
                  <a:lnTo>
                    <a:pt x="32558"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5"/>
            <p:cNvSpPr/>
            <p:nvPr/>
          </p:nvSpPr>
          <p:spPr>
            <a:xfrm>
              <a:off x="384500" y="2425050"/>
              <a:ext cx="893175" cy="471000"/>
            </a:xfrm>
            <a:custGeom>
              <a:avLst/>
              <a:gdLst/>
              <a:ahLst/>
              <a:cxnLst/>
              <a:rect l="l" t="t" r="r" b="b"/>
              <a:pathLst>
                <a:path w="35727" h="18840" extrusionOk="0">
                  <a:moveTo>
                    <a:pt x="35217" y="0"/>
                  </a:moveTo>
                  <a:lnTo>
                    <a:pt x="33237" y="1556"/>
                  </a:lnTo>
                  <a:lnTo>
                    <a:pt x="31229" y="3055"/>
                  </a:lnTo>
                  <a:lnTo>
                    <a:pt x="29164" y="4498"/>
                  </a:lnTo>
                  <a:lnTo>
                    <a:pt x="27070" y="5912"/>
                  </a:lnTo>
                  <a:lnTo>
                    <a:pt x="24977" y="7242"/>
                  </a:lnTo>
                  <a:lnTo>
                    <a:pt x="22827" y="8543"/>
                  </a:lnTo>
                  <a:lnTo>
                    <a:pt x="20649" y="9787"/>
                  </a:lnTo>
                  <a:lnTo>
                    <a:pt x="18443" y="10976"/>
                  </a:lnTo>
                  <a:lnTo>
                    <a:pt x="16208" y="12135"/>
                  </a:lnTo>
                  <a:lnTo>
                    <a:pt x="13974" y="13238"/>
                  </a:lnTo>
                  <a:lnTo>
                    <a:pt x="11683" y="14285"/>
                  </a:lnTo>
                  <a:lnTo>
                    <a:pt x="9391" y="15275"/>
                  </a:lnTo>
                  <a:lnTo>
                    <a:pt x="7072" y="16237"/>
                  </a:lnTo>
                  <a:lnTo>
                    <a:pt x="4724" y="17142"/>
                  </a:lnTo>
                  <a:lnTo>
                    <a:pt x="2376" y="18019"/>
                  </a:lnTo>
                  <a:lnTo>
                    <a:pt x="0" y="18839"/>
                  </a:lnTo>
                  <a:lnTo>
                    <a:pt x="396" y="18783"/>
                  </a:lnTo>
                  <a:lnTo>
                    <a:pt x="821" y="18669"/>
                  </a:lnTo>
                  <a:lnTo>
                    <a:pt x="1528" y="18500"/>
                  </a:lnTo>
                  <a:lnTo>
                    <a:pt x="3112" y="18132"/>
                  </a:lnTo>
                  <a:lnTo>
                    <a:pt x="4696" y="17736"/>
                  </a:lnTo>
                  <a:lnTo>
                    <a:pt x="6280" y="17283"/>
                  </a:lnTo>
                  <a:lnTo>
                    <a:pt x="7836" y="16831"/>
                  </a:lnTo>
                  <a:lnTo>
                    <a:pt x="9391" y="16322"/>
                  </a:lnTo>
                  <a:lnTo>
                    <a:pt x="10947" y="15756"/>
                  </a:lnTo>
                  <a:lnTo>
                    <a:pt x="12475" y="15190"/>
                  </a:lnTo>
                  <a:lnTo>
                    <a:pt x="14002" y="14568"/>
                  </a:lnTo>
                  <a:lnTo>
                    <a:pt x="15501" y="13917"/>
                  </a:lnTo>
                  <a:lnTo>
                    <a:pt x="17000" y="13210"/>
                  </a:lnTo>
                  <a:lnTo>
                    <a:pt x="18471" y="12503"/>
                  </a:lnTo>
                  <a:lnTo>
                    <a:pt x="19914" y="11739"/>
                  </a:lnTo>
                  <a:lnTo>
                    <a:pt x="21357" y="10947"/>
                  </a:lnTo>
                  <a:lnTo>
                    <a:pt x="22799" y="10099"/>
                  </a:lnTo>
                  <a:lnTo>
                    <a:pt x="24185" y="9250"/>
                  </a:lnTo>
                  <a:lnTo>
                    <a:pt x="25571" y="8345"/>
                  </a:lnTo>
                  <a:lnTo>
                    <a:pt x="26929" y="7411"/>
                  </a:lnTo>
                  <a:lnTo>
                    <a:pt x="28258" y="6478"/>
                  </a:lnTo>
                  <a:lnTo>
                    <a:pt x="29588" y="5488"/>
                  </a:lnTo>
                  <a:lnTo>
                    <a:pt x="30861" y="4441"/>
                  </a:lnTo>
                  <a:lnTo>
                    <a:pt x="32105" y="3423"/>
                  </a:lnTo>
                  <a:lnTo>
                    <a:pt x="33350" y="2348"/>
                  </a:lnTo>
                  <a:lnTo>
                    <a:pt x="34538" y="1245"/>
                  </a:lnTo>
                  <a:lnTo>
                    <a:pt x="35132" y="623"/>
                  </a:lnTo>
                  <a:lnTo>
                    <a:pt x="35500" y="255"/>
                  </a:lnTo>
                  <a:lnTo>
                    <a:pt x="35641" y="142"/>
                  </a:lnTo>
                  <a:lnTo>
                    <a:pt x="35726" y="114"/>
                  </a:lnTo>
                  <a:lnTo>
                    <a:pt x="3521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5"/>
            <p:cNvSpPr/>
            <p:nvPr/>
          </p:nvSpPr>
          <p:spPr>
            <a:xfrm>
              <a:off x="259325" y="2486575"/>
              <a:ext cx="828125" cy="488675"/>
            </a:xfrm>
            <a:custGeom>
              <a:avLst/>
              <a:gdLst/>
              <a:ahLst/>
              <a:cxnLst/>
              <a:rect l="l" t="t" r="r" b="b"/>
              <a:pathLst>
                <a:path w="33125" h="19547" extrusionOk="0">
                  <a:moveTo>
                    <a:pt x="32869" y="0"/>
                  </a:moveTo>
                  <a:lnTo>
                    <a:pt x="31087" y="623"/>
                  </a:lnTo>
                  <a:lnTo>
                    <a:pt x="29334" y="1273"/>
                  </a:lnTo>
                  <a:lnTo>
                    <a:pt x="27608" y="1952"/>
                  </a:lnTo>
                  <a:lnTo>
                    <a:pt x="25883" y="2659"/>
                  </a:lnTo>
                  <a:lnTo>
                    <a:pt x="24157" y="3423"/>
                  </a:lnTo>
                  <a:lnTo>
                    <a:pt x="22460" y="4187"/>
                  </a:lnTo>
                  <a:lnTo>
                    <a:pt x="20763" y="5007"/>
                  </a:lnTo>
                  <a:lnTo>
                    <a:pt x="19122" y="5856"/>
                  </a:lnTo>
                  <a:lnTo>
                    <a:pt x="17482" y="6761"/>
                  </a:lnTo>
                  <a:lnTo>
                    <a:pt x="15841" y="7666"/>
                  </a:lnTo>
                  <a:lnTo>
                    <a:pt x="14257" y="8599"/>
                  </a:lnTo>
                  <a:lnTo>
                    <a:pt x="12673" y="9589"/>
                  </a:lnTo>
                  <a:lnTo>
                    <a:pt x="11117" y="10608"/>
                  </a:lnTo>
                  <a:lnTo>
                    <a:pt x="9561" y="11654"/>
                  </a:lnTo>
                  <a:lnTo>
                    <a:pt x="8062" y="12729"/>
                  </a:lnTo>
                  <a:lnTo>
                    <a:pt x="6563" y="13804"/>
                  </a:lnTo>
                  <a:lnTo>
                    <a:pt x="4894" y="15105"/>
                  </a:lnTo>
                  <a:lnTo>
                    <a:pt x="3254" y="16435"/>
                  </a:lnTo>
                  <a:lnTo>
                    <a:pt x="1641" y="17792"/>
                  </a:lnTo>
                  <a:lnTo>
                    <a:pt x="57" y="19178"/>
                  </a:lnTo>
                  <a:lnTo>
                    <a:pt x="1" y="19263"/>
                  </a:lnTo>
                  <a:lnTo>
                    <a:pt x="1" y="19348"/>
                  </a:lnTo>
                  <a:lnTo>
                    <a:pt x="1" y="19405"/>
                  </a:lnTo>
                  <a:lnTo>
                    <a:pt x="57" y="19461"/>
                  </a:lnTo>
                  <a:lnTo>
                    <a:pt x="114" y="19518"/>
                  </a:lnTo>
                  <a:lnTo>
                    <a:pt x="199" y="19546"/>
                  </a:lnTo>
                  <a:lnTo>
                    <a:pt x="255" y="19546"/>
                  </a:lnTo>
                  <a:lnTo>
                    <a:pt x="340" y="19490"/>
                  </a:lnTo>
                  <a:lnTo>
                    <a:pt x="1726" y="18245"/>
                  </a:lnTo>
                  <a:lnTo>
                    <a:pt x="3140" y="17057"/>
                  </a:lnTo>
                  <a:lnTo>
                    <a:pt x="4583" y="15869"/>
                  </a:lnTo>
                  <a:lnTo>
                    <a:pt x="6054" y="14738"/>
                  </a:lnTo>
                  <a:lnTo>
                    <a:pt x="7525" y="13606"/>
                  </a:lnTo>
                  <a:lnTo>
                    <a:pt x="9024" y="12531"/>
                  </a:lnTo>
                  <a:lnTo>
                    <a:pt x="10551" y="11456"/>
                  </a:lnTo>
                  <a:lnTo>
                    <a:pt x="12107" y="10438"/>
                  </a:lnTo>
                  <a:lnTo>
                    <a:pt x="13663" y="9448"/>
                  </a:lnTo>
                  <a:lnTo>
                    <a:pt x="15247" y="8486"/>
                  </a:lnTo>
                  <a:lnTo>
                    <a:pt x="16859" y="7553"/>
                  </a:lnTo>
                  <a:lnTo>
                    <a:pt x="18500" y="6676"/>
                  </a:lnTo>
                  <a:lnTo>
                    <a:pt x="20141" y="5799"/>
                  </a:lnTo>
                  <a:lnTo>
                    <a:pt x="21781" y="4979"/>
                  </a:lnTo>
                  <a:lnTo>
                    <a:pt x="23450" y="4187"/>
                  </a:lnTo>
                  <a:lnTo>
                    <a:pt x="25147" y="3423"/>
                  </a:lnTo>
                  <a:lnTo>
                    <a:pt x="27071" y="2603"/>
                  </a:lnTo>
                  <a:lnTo>
                    <a:pt x="29023" y="1839"/>
                  </a:lnTo>
                  <a:lnTo>
                    <a:pt x="30974" y="1103"/>
                  </a:lnTo>
                  <a:lnTo>
                    <a:pt x="32954" y="396"/>
                  </a:lnTo>
                  <a:lnTo>
                    <a:pt x="33039" y="368"/>
                  </a:lnTo>
                  <a:lnTo>
                    <a:pt x="33096" y="311"/>
                  </a:lnTo>
                  <a:lnTo>
                    <a:pt x="33124" y="227"/>
                  </a:lnTo>
                  <a:lnTo>
                    <a:pt x="33096" y="142"/>
                  </a:lnTo>
                  <a:lnTo>
                    <a:pt x="33067" y="85"/>
                  </a:lnTo>
                  <a:lnTo>
                    <a:pt x="33011" y="29"/>
                  </a:lnTo>
                  <a:lnTo>
                    <a:pt x="3295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5"/>
            <p:cNvSpPr/>
            <p:nvPr/>
          </p:nvSpPr>
          <p:spPr>
            <a:xfrm>
              <a:off x="912750" y="2471025"/>
              <a:ext cx="79225" cy="94775"/>
            </a:xfrm>
            <a:custGeom>
              <a:avLst/>
              <a:gdLst/>
              <a:ahLst/>
              <a:cxnLst/>
              <a:rect l="l" t="t" r="r" b="b"/>
              <a:pathLst>
                <a:path w="3169" h="3791" extrusionOk="0">
                  <a:moveTo>
                    <a:pt x="1952" y="0"/>
                  </a:moveTo>
                  <a:lnTo>
                    <a:pt x="1867" y="28"/>
                  </a:lnTo>
                  <a:lnTo>
                    <a:pt x="1811" y="113"/>
                  </a:lnTo>
                  <a:lnTo>
                    <a:pt x="29" y="3083"/>
                  </a:lnTo>
                  <a:lnTo>
                    <a:pt x="0" y="3196"/>
                  </a:lnTo>
                  <a:lnTo>
                    <a:pt x="29" y="3281"/>
                  </a:lnTo>
                  <a:lnTo>
                    <a:pt x="85" y="3366"/>
                  </a:lnTo>
                  <a:lnTo>
                    <a:pt x="198" y="3394"/>
                  </a:lnTo>
                  <a:lnTo>
                    <a:pt x="2970" y="3790"/>
                  </a:lnTo>
                  <a:lnTo>
                    <a:pt x="3027" y="3762"/>
                  </a:lnTo>
                  <a:lnTo>
                    <a:pt x="3112" y="3734"/>
                  </a:lnTo>
                  <a:lnTo>
                    <a:pt x="3140" y="3649"/>
                  </a:lnTo>
                  <a:lnTo>
                    <a:pt x="3168" y="3592"/>
                  </a:lnTo>
                  <a:lnTo>
                    <a:pt x="3168" y="3508"/>
                  </a:lnTo>
                  <a:lnTo>
                    <a:pt x="3112" y="3423"/>
                  </a:lnTo>
                  <a:lnTo>
                    <a:pt x="3055" y="3394"/>
                  </a:lnTo>
                  <a:lnTo>
                    <a:pt x="2970" y="3366"/>
                  </a:lnTo>
                  <a:lnTo>
                    <a:pt x="538" y="3027"/>
                  </a:lnTo>
                  <a:lnTo>
                    <a:pt x="2150" y="311"/>
                  </a:lnTo>
                  <a:lnTo>
                    <a:pt x="2207" y="226"/>
                  </a:lnTo>
                  <a:lnTo>
                    <a:pt x="2178" y="170"/>
                  </a:lnTo>
                  <a:lnTo>
                    <a:pt x="2150" y="85"/>
                  </a:lnTo>
                  <a:lnTo>
                    <a:pt x="2094" y="28"/>
                  </a:lnTo>
                  <a:lnTo>
                    <a:pt x="200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5"/>
            <p:cNvSpPr/>
            <p:nvPr/>
          </p:nvSpPr>
          <p:spPr>
            <a:xfrm>
              <a:off x="678675" y="2555175"/>
              <a:ext cx="75700" cy="116000"/>
            </a:xfrm>
            <a:custGeom>
              <a:avLst/>
              <a:gdLst/>
              <a:ahLst/>
              <a:cxnLst/>
              <a:rect l="l" t="t" r="r" b="b"/>
              <a:pathLst>
                <a:path w="3028" h="4640" extrusionOk="0">
                  <a:moveTo>
                    <a:pt x="2773" y="0"/>
                  </a:moveTo>
                  <a:lnTo>
                    <a:pt x="2716" y="28"/>
                  </a:lnTo>
                  <a:lnTo>
                    <a:pt x="2659" y="85"/>
                  </a:lnTo>
                  <a:lnTo>
                    <a:pt x="29" y="4328"/>
                  </a:lnTo>
                  <a:lnTo>
                    <a:pt x="0" y="4413"/>
                  </a:lnTo>
                  <a:lnTo>
                    <a:pt x="0" y="4469"/>
                  </a:lnTo>
                  <a:lnTo>
                    <a:pt x="57" y="4554"/>
                  </a:lnTo>
                  <a:lnTo>
                    <a:pt x="114" y="4582"/>
                  </a:lnTo>
                  <a:lnTo>
                    <a:pt x="170" y="4639"/>
                  </a:lnTo>
                  <a:lnTo>
                    <a:pt x="255" y="4639"/>
                  </a:lnTo>
                  <a:lnTo>
                    <a:pt x="340" y="4611"/>
                  </a:lnTo>
                  <a:lnTo>
                    <a:pt x="396" y="4526"/>
                  </a:lnTo>
                  <a:lnTo>
                    <a:pt x="2999" y="311"/>
                  </a:lnTo>
                  <a:lnTo>
                    <a:pt x="3027" y="226"/>
                  </a:lnTo>
                  <a:lnTo>
                    <a:pt x="3027" y="142"/>
                  </a:lnTo>
                  <a:lnTo>
                    <a:pt x="2999" y="85"/>
                  </a:lnTo>
                  <a:lnTo>
                    <a:pt x="2942" y="28"/>
                  </a:lnTo>
                  <a:lnTo>
                    <a:pt x="2857"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5"/>
            <p:cNvSpPr/>
            <p:nvPr/>
          </p:nvSpPr>
          <p:spPr>
            <a:xfrm>
              <a:off x="685750" y="2654875"/>
              <a:ext cx="98325" cy="12750"/>
            </a:xfrm>
            <a:custGeom>
              <a:avLst/>
              <a:gdLst/>
              <a:ahLst/>
              <a:cxnLst/>
              <a:rect l="l" t="t" r="r" b="b"/>
              <a:pathLst>
                <a:path w="3933" h="510" extrusionOk="0">
                  <a:moveTo>
                    <a:pt x="3734" y="0"/>
                  </a:moveTo>
                  <a:lnTo>
                    <a:pt x="198" y="85"/>
                  </a:lnTo>
                  <a:lnTo>
                    <a:pt x="113" y="114"/>
                  </a:lnTo>
                  <a:lnTo>
                    <a:pt x="57" y="170"/>
                  </a:lnTo>
                  <a:lnTo>
                    <a:pt x="0" y="227"/>
                  </a:lnTo>
                  <a:lnTo>
                    <a:pt x="0" y="312"/>
                  </a:lnTo>
                  <a:lnTo>
                    <a:pt x="0" y="368"/>
                  </a:lnTo>
                  <a:lnTo>
                    <a:pt x="29" y="453"/>
                  </a:lnTo>
                  <a:lnTo>
                    <a:pt x="113" y="481"/>
                  </a:lnTo>
                  <a:lnTo>
                    <a:pt x="198" y="510"/>
                  </a:lnTo>
                  <a:lnTo>
                    <a:pt x="3734" y="425"/>
                  </a:lnTo>
                  <a:lnTo>
                    <a:pt x="3819" y="396"/>
                  </a:lnTo>
                  <a:lnTo>
                    <a:pt x="3876" y="340"/>
                  </a:lnTo>
                  <a:lnTo>
                    <a:pt x="3932" y="283"/>
                  </a:lnTo>
                  <a:lnTo>
                    <a:pt x="3932" y="198"/>
                  </a:lnTo>
                  <a:lnTo>
                    <a:pt x="3932" y="142"/>
                  </a:lnTo>
                  <a:lnTo>
                    <a:pt x="3904" y="57"/>
                  </a:lnTo>
                  <a:lnTo>
                    <a:pt x="3819" y="29"/>
                  </a:lnTo>
                  <a:lnTo>
                    <a:pt x="3734"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5"/>
            <p:cNvSpPr/>
            <p:nvPr/>
          </p:nvSpPr>
          <p:spPr>
            <a:xfrm>
              <a:off x="458050" y="2676100"/>
              <a:ext cx="154875" cy="141450"/>
            </a:xfrm>
            <a:custGeom>
              <a:avLst/>
              <a:gdLst/>
              <a:ahLst/>
              <a:cxnLst/>
              <a:rect l="l" t="t" r="r" b="b"/>
              <a:pathLst>
                <a:path w="6195" h="5658" extrusionOk="0">
                  <a:moveTo>
                    <a:pt x="2518" y="0"/>
                  </a:moveTo>
                  <a:lnTo>
                    <a:pt x="2461" y="28"/>
                  </a:lnTo>
                  <a:lnTo>
                    <a:pt x="2404" y="113"/>
                  </a:lnTo>
                  <a:lnTo>
                    <a:pt x="28" y="5346"/>
                  </a:lnTo>
                  <a:lnTo>
                    <a:pt x="0" y="5488"/>
                  </a:lnTo>
                  <a:lnTo>
                    <a:pt x="57" y="5572"/>
                  </a:lnTo>
                  <a:lnTo>
                    <a:pt x="142" y="5657"/>
                  </a:lnTo>
                  <a:lnTo>
                    <a:pt x="255" y="5657"/>
                  </a:lnTo>
                  <a:lnTo>
                    <a:pt x="6025" y="4582"/>
                  </a:lnTo>
                  <a:lnTo>
                    <a:pt x="6110" y="4554"/>
                  </a:lnTo>
                  <a:lnTo>
                    <a:pt x="6167" y="4498"/>
                  </a:lnTo>
                  <a:lnTo>
                    <a:pt x="6195" y="4441"/>
                  </a:lnTo>
                  <a:lnTo>
                    <a:pt x="6167" y="4356"/>
                  </a:lnTo>
                  <a:lnTo>
                    <a:pt x="6138" y="4271"/>
                  </a:lnTo>
                  <a:lnTo>
                    <a:pt x="6082" y="4215"/>
                  </a:lnTo>
                  <a:lnTo>
                    <a:pt x="6025" y="4186"/>
                  </a:lnTo>
                  <a:lnTo>
                    <a:pt x="5940" y="4186"/>
                  </a:lnTo>
                  <a:lnTo>
                    <a:pt x="566" y="5176"/>
                  </a:lnTo>
                  <a:lnTo>
                    <a:pt x="2772" y="311"/>
                  </a:lnTo>
                  <a:lnTo>
                    <a:pt x="2772" y="226"/>
                  </a:lnTo>
                  <a:lnTo>
                    <a:pt x="2772" y="141"/>
                  </a:lnTo>
                  <a:lnTo>
                    <a:pt x="2716" y="85"/>
                  </a:lnTo>
                  <a:lnTo>
                    <a:pt x="2659" y="28"/>
                  </a:lnTo>
                  <a:lnTo>
                    <a:pt x="2602"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5"/>
            <p:cNvSpPr/>
            <p:nvPr/>
          </p:nvSpPr>
          <p:spPr>
            <a:xfrm>
              <a:off x="827875" y="3667525"/>
              <a:ext cx="432100" cy="461800"/>
            </a:xfrm>
            <a:custGeom>
              <a:avLst/>
              <a:gdLst/>
              <a:ahLst/>
              <a:cxnLst/>
              <a:rect l="l" t="t" r="r" b="b"/>
              <a:pathLst>
                <a:path w="17284" h="18472" extrusionOk="0">
                  <a:moveTo>
                    <a:pt x="17284" y="0"/>
                  </a:moveTo>
                  <a:lnTo>
                    <a:pt x="16520" y="198"/>
                  </a:lnTo>
                  <a:lnTo>
                    <a:pt x="15756" y="425"/>
                  </a:lnTo>
                  <a:lnTo>
                    <a:pt x="14993" y="679"/>
                  </a:lnTo>
                  <a:lnTo>
                    <a:pt x="14229" y="962"/>
                  </a:lnTo>
                  <a:lnTo>
                    <a:pt x="13494" y="1273"/>
                  </a:lnTo>
                  <a:lnTo>
                    <a:pt x="12758" y="1585"/>
                  </a:lnTo>
                  <a:lnTo>
                    <a:pt x="12051" y="1952"/>
                  </a:lnTo>
                  <a:lnTo>
                    <a:pt x="11344" y="2320"/>
                  </a:lnTo>
                  <a:lnTo>
                    <a:pt x="10665" y="2744"/>
                  </a:lnTo>
                  <a:lnTo>
                    <a:pt x="9986" y="3169"/>
                  </a:lnTo>
                  <a:lnTo>
                    <a:pt x="9307" y="3621"/>
                  </a:lnTo>
                  <a:lnTo>
                    <a:pt x="8685" y="4074"/>
                  </a:lnTo>
                  <a:lnTo>
                    <a:pt x="8034" y="4583"/>
                  </a:lnTo>
                  <a:lnTo>
                    <a:pt x="7440" y="5092"/>
                  </a:lnTo>
                  <a:lnTo>
                    <a:pt x="6846" y="5629"/>
                  </a:lnTo>
                  <a:lnTo>
                    <a:pt x="6281" y="6195"/>
                  </a:lnTo>
                  <a:lnTo>
                    <a:pt x="5432" y="7072"/>
                  </a:lnTo>
                  <a:lnTo>
                    <a:pt x="4668" y="8006"/>
                  </a:lnTo>
                  <a:lnTo>
                    <a:pt x="3933" y="8996"/>
                  </a:lnTo>
                  <a:lnTo>
                    <a:pt x="3254" y="9986"/>
                  </a:lnTo>
                  <a:lnTo>
                    <a:pt x="2632" y="11032"/>
                  </a:lnTo>
                  <a:lnTo>
                    <a:pt x="2066" y="12107"/>
                  </a:lnTo>
                  <a:lnTo>
                    <a:pt x="1557" y="13210"/>
                  </a:lnTo>
                  <a:lnTo>
                    <a:pt x="1104" y="14342"/>
                  </a:lnTo>
                  <a:lnTo>
                    <a:pt x="708" y="15501"/>
                  </a:lnTo>
                  <a:lnTo>
                    <a:pt x="482" y="16209"/>
                  </a:lnTo>
                  <a:lnTo>
                    <a:pt x="284" y="16972"/>
                  </a:lnTo>
                  <a:lnTo>
                    <a:pt x="114" y="17708"/>
                  </a:lnTo>
                  <a:lnTo>
                    <a:pt x="1" y="18471"/>
                  </a:lnTo>
                  <a:lnTo>
                    <a:pt x="538" y="17057"/>
                  </a:lnTo>
                  <a:lnTo>
                    <a:pt x="1104" y="15615"/>
                  </a:lnTo>
                  <a:lnTo>
                    <a:pt x="1415" y="14907"/>
                  </a:lnTo>
                  <a:lnTo>
                    <a:pt x="1726" y="14200"/>
                  </a:lnTo>
                  <a:lnTo>
                    <a:pt x="2066" y="13493"/>
                  </a:lnTo>
                  <a:lnTo>
                    <a:pt x="2434" y="12786"/>
                  </a:lnTo>
                  <a:lnTo>
                    <a:pt x="2971" y="11881"/>
                  </a:lnTo>
                  <a:lnTo>
                    <a:pt x="3508" y="11004"/>
                  </a:lnTo>
                  <a:lnTo>
                    <a:pt x="4102" y="10155"/>
                  </a:lnTo>
                  <a:lnTo>
                    <a:pt x="4753" y="9335"/>
                  </a:lnTo>
                  <a:lnTo>
                    <a:pt x="5404" y="8543"/>
                  </a:lnTo>
                  <a:lnTo>
                    <a:pt x="6111" y="7779"/>
                  </a:lnTo>
                  <a:lnTo>
                    <a:pt x="6846" y="7044"/>
                  </a:lnTo>
                  <a:lnTo>
                    <a:pt x="7610" y="6337"/>
                  </a:lnTo>
                  <a:lnTo>
                    <a:pt x="8402" y="5629"/>
                  </a:lnTo>
                  <a:lnTo>
                    <a:pt x="9194" y="4979"/>
                  </a:lnTo>
                  <a:lnTo>
                    <a:pt x="10043" y="4328"/>
                  </a:lnTo>
                  <a:lnTo>
                    <a:pt x="10920" y="3706"/>
                  </a:lnTo>
                  <a:lnTo>
                    <a:pt x="11796" y="3112"/>
                  </a:lnTo>
                  <a:lnTo>
                    <a:pt x="12730" y="2546"/>
                  </a:lnTo>
                  <a:lnTo>
                    <a:pt x="13663" y="2009"/>
                  </a:lnTo>
                  <a:lnTo>
                    <a:pt x="14625" y="1471"/>
                  </a:lnTo>
                  <a:lnTo>
                    <a:pt x="1728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5"/>
            <p:cNvSpPr/>
            <p:nvPr/>
          </p:nvSpPr>
          <p:spPr>
            <a:xfrm>
              <a:off x="826475" y="3655500"/>
              <a:ext cx="498575" cy="526850"/>
            </a:xfrm>
            <a:custGeom>
              <a:avLst/>
              <a:gdLst/>
              <a:ahLst/>
              <a:cxnLst/>
              <a:rect l="l" t="t" r="r" b="b"/>
              <a:pathLst>
                <a:path w="19943" h="21074" extrusionOk="0">
                  <a:moveTo>
                    <a:pt x="19942" y="1"/>
                  </a:moveTo>
                  <a:lnTo>
                    <a:pt x="19292" y="85"/>
                  </a:lnTo>
                  <a:lnTo>
                    <a:pt x="18641" y="199"/>
                  </a:lnTo>
                  <a:lnTo>
                    <a:pt x="17991" y="340"/>
                  </a:lnTo>
                  <a:lnTo>
                    <a:pt x="17340" y="481"/>
                  </a:lnTo>
                  <a:lnTo>
                    <a:pt x="14681" y="1952"/>
                  </a:lnTo>
                  <a:lnTo>
                    <a:pt x="13719" y="2490"/>
                  </a:lnTo>
                  <a:lnTo>
                    <a:pt x="12786" y="3027"/>
                  </a:lnTo>
                  <a:lnTo>
                    <a:pt x="11852" y="3593"/>
                  </a:lnTo>
                  <a:lnTo>
                    <a:pt x="10976" y="4187"/>
                  </a:lnTo>
                  <a:lnTo>
                    <a:pt x="10099" y="4809"/>
                  </a:lnTo>
                  <a:lnTo>
                    <a:pt x="9250" y="5460"/>
                  </a:lnTo>
                  <a:lnTo>
                    <a:pt x="8458" y="6110"/>
                  </a:lnTo>
                  <a:lnTo>
                    <a:pt x="7666" y="6818"/>
                  </a:lnTo>
                  <a:lnTo>
                    <a:pt x="6902" y="7525"/>
                  </a:lnTo>
                  <a:lnTo>
                    <a:pt x="6167" y="8260"/>
                  </a:lnTo>
                  <a:lnTo>
                    <a:pt x="5460" y="9024"/>
                  </a:lnTo>
                  <a:lnTo>
                    <a:pt x="4809" y="9816"/>
                  </a:lnTo>
                  <a:lnTo>
                    <a:pt x="4158" y="10636"/>
                  </a:lnTo>
                  <a:lnTo>
                    <a:pt x="3564" y="11485"/>
                  </a:lnTo>
                  <a:lnTo>
                    <a:pt x="3027" y="12362"/>
                  </a:lnTo>
                  <a:lnTo>
                    <a:pt x="2490" y="13267"/>
                  </a:lnTo>
                  <a:lnTo>
                    <a:pt x="2122" y="13974"/>
                  </a:lnTo>
                  <a:lnTo>
                    <a:pt x="1782" y="14681"/>
                  </a:lnTo>
                  <a:lnTo>
                    <a:pt x="1471" y="15388"/>
                  </a:lnTo>
                  <a:lnTo>
                    <a:pt x="1160" y="16096"/>
                  </a:lnTo>
                  <a:lnTo>
                    <a:pt x="594" y="17538"/>
                  </a:lnTo>
                  <a:lnTo>
                    <a:pt x="57" y="18952"/>
                  </a:lnTo>
                  <a:lnTo>
                    <a:pt x="29" y="19462"/>
                  </a:lnTo>
                  <a:lnTo>
                    <a:pt x="0" y="19971"/>
                  </a:lnTo>
                  <a:lnTo>
                    <a:pt x="29" y="20254"/>
                  </a:lnTo>
                  <a:lnTo>
                    <a:pt x="85" y="20565"/>
                  </a:lnTo>
                  <a:lnTo>
                    <a:pt x="142" y="20734"/>
                  </a:lnTo>
                  <a:lnTo>
                    <a:pt x="198" y="20848"/>
                  </a:lnTo>
                  <a:lnTo>
                    <a:pt x="312" y="20961"/>
                  </a:lnTo>
                  <a:lnTo>
                    <a:pt x="425" y="21046"/>
                  </a:lnTo>
                  <a:lnTo>
                    <a:pt x="566" y="21074"/>
                  </a:lnTo>
                  <a:lnTo>
                    <a:pt x="708" y="21074"/>
                  </a:lnTo>
                  <a:lnTo>
                    <a:pt x="849" y="21046"/>
                  </a:lnTo>
                  <a:lnTo>
                    <a:pt x="990" y="20989"/>
                  </a:lnTo>
                  <a:lnTo>
                    <a:pt x="2376" y="19858"/>
                  </a:lnTo>
                  <a:lnTo>
                    <a:pt x="3762" y="18726"/>
                  </a:lnTo>
                  <a:lnTo>
                    <a:pt x="5092" y="17566"/>
                  </a:lnTo>
                  <a:lnTo>
                    <a:pt x="6421" y="16378"/>
                  </a:lnTo>
                  <a:lnTo>
                    <a:pt x="7694" y="15162"/>
                  </a:lnTo>
                  <a:lnTo>
                    <a:pt x="8967" y="13917"/>
                  </a:lnTo>
                  <a:lnTo>
                    <a:pt x="10212" y="12645"/>
                  </a:lnTo>
                  <a:lnTo>
                    <a:pt x="11400" y="11343"/>
                  </a:lnTo>
                  <a:lnTo>
                    <a:pt x="12588" y="10014"/>
                  </a:lnTo>
                  <a:lnTo>
                    <a:pt x="13748" y="8656"/>
                  </a:lnTo>
                  <a:lnTo>
                    <a:pt x="14851" y="7270"/>
                  </a:lnTo>
                  <a:lnTo>
                    <a:pt x="15954" y="5884"/>
                  </a:lnTo>
                  <a:lnTo>
                    <a:pt x="17001" y="4442"/>
                  </a:lnTo>
                  <a:lnTo>
                    <a:pt x="18019" y="2999"/>
                  </a:lnTo>
                  <a:lnTo>
                    <a:pt x="19009" y="1528"/>
                  </a:lnTo>
                  <a:lnTo>
                    <a:pt x="1994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5"/>
            <p:cNvSpPr/>
            <p:nvPr/>
          </p:nvSpPr>
          <p:spPr>
            <a:xfrm>
              <a:off x="851225" y="3654800"/>
              <a:ext cx="483025" cy="525450"/>
            </a:xfrm>
            <a:custGeom>
              <a:avLst/>
              <a:gdLst/>
              <a:ahLst/>
              <a:cxnLst/>
              <a:rect l="l" t="t" r="r" b="b"/>
              <a:pathLst>
                <a:path w="19321" h="21018" extrusionOk="0">
                  <a:moveTo>
                    <a:pt x="19320" y="0"/>
                  </a:moveTo>
                  <a:lnTo>
                    <a:pt x="18952" y="29"/>
                  </a:lnTo>
                  <a:lnTo>
                    <a:pt x="18019" y="1556"/>
                  </a:lnTo>
                  <a:lnTo>
                    <a:pt x="17029" y="3027"/>
                  </a:lnTo>
                  <a:lnTo>
                    <a:pt x="16011" y="4470"/>
                  </a:lnTo>
                  <a:lnTo>
                    <a:pt x="14964" y="5912"/>
                  </a:lnTo>
                  <a:lnTo>
                    <a:pt x="13861" y="7298"/>
                  </a:lnTo>
                  <a:lnTo>
                    <a:pt x="12758" y="8684"/>
                  </a:lnTo>
                  <a:lnTo>
                    <a:pt x="11598" y="10042"/>
                  </a:lnTo>
                  <a:lnTo>
                    <a:pt x="10410" y="11371"/>
                  </a:lnTo>
                  <a:lnTo>
                    <a:pt x="9222" y="12673"/>
                  </a:lnTo>
                  <a:lnTo>
                    <a:pt x="7977" y="13945"/>
                  </a:lnTo>
                  <a:lnTo>
                    <a:pt x="6704" y="15190"/>
                  </a:lnTo>
                  <a:lnTo>
                    <a:pt x="5431" y="16406"/>
                  </a:lnTo>
                  <a:lnTo>
                    <a:pt x="4102" y="17594"/>
                  </a:lnTo>
                  <a:lnTo>
                    <a:pt x="2772" y="18754"/>
                  </a:lnTo>
                  <a:lnTo>
                    <a:pt x="1386" y="19886"/>
                  </a:lnTo>
                  <a:lnTo>
                    <a:pt x="0" y="21017"/>
                  </a:lnTo>
                  <a:lnTo>
                    <a:pt x="283" y="20876"/>
                  </a:lnTo>
                  <a:lnTo>
                    <a:pt x="538" y="20706"/>
                  </a:lnTo>
                  <a:lnTo>
                    <a:pt x="934" y="20395"/>
                  </a:lnTo>
                  <a:lnTo>
                    <a:pt x="1924" y="19772"/>
                  </a:lnTo>
                  <a:lnTo>
                    <a:pt x="2886" y="19150"/>
                  </a:lnTo>
                  <a:lnTo>
                    <a:pt x="3819" y="18471"/>
                  </a:lnTo>
                  <a:lnTo>
                    <a:pt x="4753" y="17792"/>
                  </a:lnTo>
                  <a:lnTo>
                    <a:pt x="5686" y="17085"/>
                  </a:lnTo>
                  <a:lnTo>
                    <a:pt x="6563" y="16350"/>
                  </a:lnTo>
                  <a:lnTo>
                    <a:pt x="7440" y="15586"/>
                  </a:lnTo>
                  <a:lnTo>
                    <a:pt x="8317" y="14822"/>
                  </a:lnTo>
                  <a:lnTo>
                    <a:pt x="9165" y="14002"/>
                  </a:lnTo>
                  <a:lnTo>
                    <a:pt x="9986" y="13210"/>
                  </a:lnTo>
                  <a:lnTo>
                    <a:pt x="10806" y="12361"/>
                  </a:lnTo>
                  <a:lnTo>
                    <a:pt x="11570" y="11513"/>
                  </a:lnTo>
                  <a:lnTo>
                    <a:pt x="12362" y="10636"/>
                  </a:lnTo>
                  <a:lnTo>
                    <a:pt x="13097" y="9731"/>
                  </a:lnTo>
                  <a:lnTo>
                    <a:pt x="13832" y="8826"/>
                  </a:lnTo>
                  <a:lnTo>
                    <a:pt x="14540" y="7892"/>
                  </a:lnTo>
                  <a:lnTo>
                    <a:pt x="15219" y="6959"/>
                  </a:lnTo>
                  <a:lnTo>
                    <a:pt x="15869" y="5997"/>
                  </a:lnTo>
                  <a:lnTo>
                    <a:pt x="16520" y="5035"/>
                  </a:lnTo>
                  <a:lnTo>
                    <a:pt x="17142" y="4045"/>
                  </a:lnTo>
                  <a:lnTo>
                    <a:pt x="17708" y="3055"/>
                  </a:lnTo>
                  <a:lnTo>
                    <a:pt x="18273" y="2037"/>
                  </a:lnTo>
                  <a:lnTo>
                    <a:pt x="18811" y="1019"/>
                  </a:lnTo>
                  <a:lnTo>
                    <a:pt x="19065" y="481"/>
                  </a:lnTo>
                  <a:lnTo>
                    <a:pt x="19207" y="142"/>
                  </a:lnTo>
                  <a:lnTo>
                    <a:pt x="19263" y="29"/>
                  </a:lnTo>
                  <a:lnTo>
                    <a:pt x="1932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5"/>
            <p:cNvSpPr/>
            <p:nvPr/>
          </p:nvSpPr>
          <p:spPr>
            <a:xfrm>
              <a:off x="785450" y="3740350"/>
              <a:ext cx="437775" cy="521200"/>
            </a:xfrm>
            <a:custGeom>
              <a:avLst/>
              <a:gdLst/>
              <a:ahLst/>
              <a:cxnLst/>
              <a:rect l="l" t="t" r="r" b="b"/>
              <a:pathLst>
                <a:path w="17511" h="20848" extrusionOk="0">
                  <a:moveTo>
                    <a:pt x="17340" y="1"/>
                  </a:moveTo>
                  <a:lnTo>
                    <a:pt x="17284" y="29"/>
                  </a:lnTo>
                  <a:lnTo>
                    <a:pt x="16237" y="850"/>
                  </a:lnTo>
                  <a:lnTo>
                    <a:pt x="15247" y="1698"/>
                  </a:lnTo>
                  <a:lnTo>
                    <a:pt x="14229" y="2575"/>
                  </a:lnTo>
                  <a:lnTo>
                    <a:pt x="13267" y="3452"/>
                  </a:lnTo>
                  <a:lnTo>
                    <a:pt x="12305" y="4357"/>
                  </a:lnTo>
                  <a:lnTo>
                    <a:pt x="11344" y="5291"/>
                  </a:lnTo>
                  <a:lnTo>
                    <a:pt x="10438" y="6252"/>
                  </a:lnTo>
                  <a:lnTo>
                    <a:pt x="9533" y="7214"/>
                  </a:lnTo>
                  <a:lnTo>
                    <a:pt x="8656" y="8204"/>
                  </a:lnTo>
                  <a:lnTo>
                    <a:pt x="7780" y="9194"/>
                  </a:lnTo>
                  <a:lnTo>
                    <a:pt x="6959" y="10212"/>
                  </a:lnTo>
                  <a:lnTo>
                    <a:pt x="6139" y="11231"/>
                  </a:lnTo>
                  <a:lnTo>
                    <a:pt x="5319" y="12277"/>
                  </a:lnTo>
                  <a:lnTo>
                    <a:pt x="4555" y="13352"/>
                  </a:lnTo>
                  <a:lnTo>
                    <a:pt x="3791" y="14427"/>
                  </a:lnTo>
                  <a:lnTo>
                    <a:pt x="3056" y="15502"/>
                  </a:lnTo>
                  <a:lnTo>
                    <a:pt x="2264" y="16775"/>
                  </a:lnTo>
                  <a:lnTo>
                    <a:pt x="1472" y="18048"/>
                  </a:lnTo>
                  <a:lnTo>
                    <a:pt x="736" y="19321"/>
                  </a:lnTo>
                  <a:lnTo>
                    <a:pt x="29" y="20650"/>
                  </a:lnTo>
                  <a:lnTo>
                    <a:pt x="1" y="20707"/>
                  </a:lnTo>
                  <a:lnTo>
                    <a:pt x="1" y="20763"/>
                  </a:lnTo>
                  <a:lnTo>
                    <a:pt x="29" y="20791"/>
                  </a:lnTo>
                  <a:lnTo>
                    <a:pt x="86" y="20820"/>
                  </a:lnTo>
                  <a:lnTo>
                    <a:pt x="142" y="20848"/>
                  </a:lnTo>
                  <a:lnTo>
                    <a:pt x="199" y="20848"/>
                  </a:lnTo>
                  <a:lnTo>
                    <a:pt x="255" y="20820"/>
                  </a:lnTo>
                  <a:lnTo>
                    <a:pt x="284" y="20763"/>
                  </a:lnTo>
                  <a:lnTo>
                    <a:pt x="906" y="19632"/>
                  </a:lnTo>
                  <a:lnTo>
                    <a:pt x="1556" y="18472"/>
                  </a:lnTo>
                  <a:lnTo>
                    <a:pt x="2235" y="17340"/>
                  </a:lnTo>
                  <a:lnTo>
                    <a:pt x="2943" y="16237"/>
                  </a:lnTo>
                  <a:lnTo>
                    <a:pt x="3650" y="15134"/>
                  </a:lnTo>
                  <a:lnTo>
                    <a:pt x="4413" y="14059"/>
                  </a:lnTo>
                  <a:lnTo>
                    <a:pt x="5177" y="12984"/>
                  </a:lnTo>
                  <a:lnTo>
                    <a:pt x="5969" y="11938"/>
                  </a:lnTo>
                  <a:lnTo>
                    <a:pt x="6761" y="10891"/>
                  </a:lnTo>
                  <a:lnTo>
                    <a:pt x="7582" y="9873"/>
                  </a:lnTo>
                  <a:lnTo>
                    <a:pt x="8430" y="8883"/>
                  </a:lnTo>
                  <a:lnTo>
                    <a:pt x="9307" y="7893"/>
                  </a:lnTo>
                  <a:lnTo>
                    <a:pt x="10184" y="6931"/>
                  </a:lnTo>
                  <a:lnTo>
                    <a:pt x="11089" y="5969"/>
                  </a:lnTo>
                  <a:lnTo>
                    <a:pt x="12022" y="5036"/>
                  </a:lnTo>
                  <a:lnTo>
                    <a:pt x="12956" y="4131"/>
                  </a:lnTo>
                  <a:lnTo>
                    <a:pt x="14059" y="3141"/>
                  </a:lnTo>
                  <a:lnTo>
                    <a:pt x="15162" y="2151"/>
                  </a:lnTo>
                  <a:lnTo>
                    <a:pt x="16294" y="1189"/>
                  </a:lnTo>
                  <a:lnTo>
                    <a:pt x="17453" y="256"/>
                  </a:lnTo>
                  <a:lnTo>
                    <a:pt x="17482" y="199"/>
                  </a:lnTo>
                  <a:lnTo>
                    <a:pt x="17510" y="171"/>
                  </a:lnTo>
                  <a:lnTo>
                    <a:pt x="17510" y="114"/>
                  </a:lnTo>
                  <a:lnTo>
                    <a:pt x="17482" y="58"/>
                  </a:lnTo>
                  <a:lnTo>
                    <a:pt x="1742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5"/>
            <p:cNvSpPr/>
            <p:nvPr/>
          </p:nvSpPr>
          <p:spPr>
            <a:xfrm>
              <a:off x="1120650" y="3758750"/>
              <a:ext cx="55175" cy="67200"/>
            </a:xfrm>
            <a:custGeom>
              <a:avLst/>
              <a:gdLst/>
              <a:ahLst/>
              <a:cxnLst/>
              <a:rect l="l" t="t" r="r" b="b"/>
              <a:pathLst>
                <a:path w="2207" h="2688" extrusionOk="0">
                  <a:moveTo>
                    <a:pt x="538" y="0"/>
                  </a:moveTo>
                  <a:lnTo>
                    <a:pt x="510" y="57"/>
                  </a:lnTo>
                  <a:lnTo>
                    <a:pt x="481" y="114"/>
                  </a:lnTo>
                  <a:lnTo>
                    <a:pt x="1" y="2518"/>
                  </a:lnTo>
                  <a:lnTo>
                    <a:pt x="1" y="2603"/>
                  </a:lnTo>
                  <a:lnTo>
                    <a:pt x="29" y="2659"/>
                  </a:lnTo>
                  <a:lnTo>
                    <a:pt x="114" y="2688"/>
                  </a:lnTo>
                  <a:lnTo>
                    <a:pt x="170" y="2688"/>
                  </a:lnTo>
                  <a:lnTo>
                    <a:pt x="2122" y="2292"/>
                  </a:lnTo>
                  <a:lnTo>
                    <a:pt x="2179" y="2263"/>
                  </a:lnTo>
                  <a:lnTo>
                    <a:pt x="2207" y="2207"/>
                  </a:lnTo>
                  <a:lnTo>
                    <a:pt x="2207" y="2150"/>
                  </a:lnTo>
                  <a:lnTo>
                    <a:pt x="2207" y="2094"/>
                  </a:lnTo>
                  <a:lnTo>
                    <a:pt x="2179" y="2037"/>
                  </a:lnTo>
                  <a:lnTo>
                    <a:pt x="2122" y="2009"/>
                  </a:lnTo>
                  <a:lnTo>
                    <a:pt x="2037" y="2009"/>
                  </a:lnTo>
                  <a:lnTo>
                    <a:pt x="312" y="2348"/>
                  </a:lnTo>
                  <a:lnTo>
                    <a:pt x="764" y="170"/>
                  </a:lnTo>
                  <a:lnTo>
                    <a:pt x="764" y="114"/>
                  </a:lnTo>
                  <a:lnTo>
                    <a:pt x="736" y="57"/>
                  </a:lnTo>
                  <a:lnTo>
                    <a:pt x="708" y="29"/>
                  </a:lnTo>
                  <a:lnTo>
                    <a:pt x="651"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5"/>
            <p:cNvSpPr/>
            <p:nvPr/>
          </p:nvSpPr>
          <p:spPr>
            <a:xfrm>
              <a:off x="992650" y="3865525"/>
              <a:ext cx="25475" cy="92675"/>
            </a:xfrm>
            <a:custGeom>
              <a:avLst/>
              <a:gdLst/>
              <a:ahLst/>
              <a:cxnLst/>
              <a:rect l="l" t="t" r="r" b="b"/>
              <a:pathLst>
                <a:path w="1019" h="3707" extrusionOk="0">
                  <a:moveTo>
                    <a:pt x="849" y="1"/>
                  </a:moveTo>
                  <a:lnTo>
                    <a:pt x="793" y="29"/>
                  </a:lnTo>
                  <a:lnTo>
                    <a:pt x="736" y="57"/>
                  </a:lnTo>
                  <a:lnTo>
                    <a:pt x="708" y="114"/>
                  </a:lnTo>
                  <a:lnTo>
                    <a:pt x="1" y="3536"/>
                  </a:lnTo>
                  <a:lnTo>
                    <a:pt x="1" y="3621"/>
                  </a:lnTo>
                  <a:lnTo>
                    <a:pt x="1" y="3650"/>
                  </a:lnTo>
                  <a:lnTo>
                    <a:pt x="57" y="3706"/>
                  </a:lnTo>
                  <a:lnTo>
                    <a:pt x="199" y="3706"/>
                  </a:lnTo>
                  <a:lnTo>
                    <a:pt x="255" y="3678"/>
                  </a:lnTo>
                  <a:lnTo>
                    <a:pt x="284" y="3621"/>
                  </a:lnTo>
                  <a:lnTo>
                    <a:pt x="1019" y="170"/>
                  </a:lnTo>
                  <a:lnTo>
                    <a:pt x="1019" y="114"/>
                  </a:lnTo>
                  <a:lnTo>
                    <a:pt x="991" y="57"/>
                  </a:lnTo>
                  <a:lnTo>
                    <a:pt x="934" y="29"/>
                  </a:lnTo>
                  <a:lnTo>
                    <a:pt x="90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5"/>
            <p:cNvSpPr/>
            <p:nvPr/>
          </p:nvSpPr>
          <p:spPr>
            <a:xfrm>
              <a:off x="996200" y="3924925"/>
              <a:ext cx="65075" cy="29725"/>
            </a:xfrm>
            <a:custGeom>
              <a:avLst/>
              <a:gdLst/>
              <a:ahLst/>
              <a:cxnLst/>
              <a:rect l="l" t="t" r="r" b="b"/>
              <a:pathLst>
                <a:path w="2603" h="1189" extrusionOk="0">
                  <a:moveTo>
                    <a:pt x="2433" y="1"/>
                  </a:moveTo>
                  <a:lnTo>
                    <a:pt x="85" y="906"/>
                  </a:lnTo>
                  <a:lnTo>
                    <a:pt x="28" y="934"/>
                  </a:lnTo>
                  <a:lnTo>
                    <a:pt x="0" y="991"/>
                  </a:lnTo>
                  <a:lnTo>
                    <a:pt x="0" y="1047"/>
                  </a:lnTo>
                  <a:lnTo>
                    <a:pt x="0" y="1104"/>
                  </a:lnTo>
                  <a:lnTo>
                    <a:pt x="28" y="1160"/>
                  </a:lnTo>
                  <a:lnTo>
                    <a:pt x="57" y="1189"/>
                  </a:lnTo>
                  <a:lnTo>
                    <a:pt x="170" y="1189"/>
                  </a:lnTo>
                  <a:lnTo>
                    <a:pt x="2518" y="284"/>
                  </a:lnTo>
                  <a:lnTo>
                    <a:pt x="2574" y="255"/>
                  </a:lnTo>
                  <a:lnTo>
                    <a:pt x="2602" y="199"/>
                  </a:lnTo>
                  <a:lnTo>
                    <a:pt x="2602" y="142"/>
                  </a:lnTo>
                  <a:lnTo>
                    <a:pt x="2602" y="86"/>
                  </a:lnTo>
                  <a:lnTo>
                    <a:pt x="2574" y="29"/>
                  </a:lnTo>
                  <a:lnTo>
                    <a:pt x="2546"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5"/>
            <p:cNvSpPr/>
            <p:nvPr/>
          </p:nvSpPr>
          <p:spPr>
            <a:xfrm>
              <a:off x="880225" y="4000600"/>
              <a:ext cx="97600" cy="108925"/>
            </a:xfrm>
            <a:custGeom>
              <a:avLst/>
              <a:gdLst/>
              <a:ahLst/>
              <a:cxnLst/>
              <a:rect l="l" t="t" r="r" b="b"/>
              <a:pathLst>
                <a:path w="3904" h="4357" extrusionOk="0">
                  <a:moveTo>
                    <a:pt x="396" y="0"/>
                  </a:moveTo>
                  <a:lnTo>
                    <a:pt x="340" y="57"/>
                  </a:lnTo>
                  <a:lnTo>
                    <a:pt x="340" y="113"/>
                  </a:lnTo>
                  <a:lnTo>
                    <a:pt x="0" y="4158"/>
                  </a:lnTo>
                  <a:lnTo>
                    <a:pt x="28" y="4272"/>
                  </a:lnTo>
                  <a:lnTo>
                    <a:pt x="85" y="4328"/>
                  </a:lnTo>
                  <a:lnTo>
                    <a:pt x="142" y="4356"/>
                  </a:lnTo>
                  <a:lnTo>
                    <a:pt x="226" y="4328"/>
                  </a:lnTo>
                  <a:lnTo>
                    <a:pt x="3819" y="2235"/>
                  </a:lnTo>
                  <a:lnTo>
                    <a:pt x="3875" y="2178"/>
                  </a:lnTo>
                  <a:lnTo>
                    <a:pt x="3904" y="2150"/>
                  </a:lnTo>
                  <a:lnTo>
                    <a:pt x="3875" y="2094"/>
                  </a:lnTo>
                  <a:lnTo>
                    <a:pt x="3875" y="2037"/>
                  </a:lnTo>
                  <a:lnTo>
                    <a:pt x="3819" y="2009"/>
                  </a:lnTo>
                  <a:lnTo>
                    <a:pt x="3791" y="1980"/>
                  </a:lnTo>
                  <a:lnTo>
                    <a:pt x="3734" y="1952"/>
                  </a:lnTo>
                  <a:lnTo>
                    <a:pt x="3649" y="1980"/>
                  </a:lnTo>
                  <a:lnTo>
                    <a:pt x="311" y="3932"/>
                  </a:lnTo>
                  <a:lnTo>
                    <a:pt x="622" y="170"/>
                  </a:lnTo>
                  <a:lnTo>
                    <a:pt x="622" y="113"/>
                  </a:lnTo>
                  <a:lnTo>
                    <a:pt x="594" y="57"/>
                  </a:lnTo>
                  <a:lnTo>
                    <a:pt x="53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5"/>
            <p:cNvSpPr/>
            <p:nvPr/>
          </p:nvSpPr>
          <p:spPr>
            <a:xfrm>
              <a:off x="245175" y="2002875"/>
              <a:ext cx="1201500" cy="536750"/>
            </a:xfrm>
            <a:custGeom>
              <a:avLst/>
              <a:gdLst/>
              <a:ahLst/>
              <a:cxnLst/>
              <a:rect l="l" t="t" r="r" b="b"/>
              <a:pathLst>
                <a:path w="48060" h="21470" extrusionOk="0">
                  <a:moveTo>
                    <a:pt x="25572" y="0"/>
                  </a:moveTo>
                  <a:lnTo>
                    <a:pt x="25402" y="29"/>
                  </a:lnTo>
                  <a:lnTo>
                    <a:pt x="25204" y="57"/>
                  </a:lnTo>
                  <a:lnTo>
                    <a:pt x="25006" y="114"/>
                  </a:lnTo>
                  <a:lnTo>
                    <a:pt x="24808" y="198"/>
                  </a:lnTo>
                  <a:lnTo>
                    <a:pt x="24412" y="397"/>
                  </a:lnTo>
                  <a:lnTo>
                    <a:pt x="24016" y="623"/>
                  </a:lnTo>
                  <a:lnTo>
                    <a:pt x="23648" y="849"/>
                  </a:lnTo>
                  <a:lnTo>
                    <a:pt x="23281" y="1104"/>
                  </a:lnTo>
                  <a:lnTo>
                    <a:pt x="22545" y="1669"/>
                  </a:lnTo>
                  <a:lnTo>
                    <a:pt x="21838" y="2235"/>
                  </a:lnTo>
                  <a:lnTo>
                    <a:pt x="21103" y="2773"/>
                  </a:lnTo>
                  <a:lnTo>
                    <a:pt x="20735" y="3027"/>
                  </a:lnTo>
                  <a:lnTo>
                    <a:pt x="20367" y="3282"/>
                  </a:lnTo>
                  <a:lnTo>
                    <a:pt x="19971" y="3508"/>
                  </a:lnTo>
                  <a:lnTo>
                    <a:pt x="19603" y="3734"/>
                  </a:lnTo>
                  <a:lnTo>
                    <a:pt x="19179" y="3904"/>
                  </a:lnTo>
                  <a:lnTo>
                    <a:pt x="18755" y="4045"/>
                  </a:lnTo>
                  <a:lnTo>
                    <a:pt x="18217" y="4187"/>
                  </a:lnTo>
                  <a:lnTo>
                    <a:pt x="17652" y="4300"/>
                  </a:lnTo>
                  <a:lnTo>
                    <a:pt x="17086" y="4357"/>
                  </a:lnTo>
                  <a:lnTo>
                    <a:pt x="15332" y="4357"/>
                  </a:lnTo>
                  <a:lnTo>
                    <a:pt x="14172" y="4300"/>
                  </a:lnTo>
                  <a:lnTo>
                    <a:pt x="13607" y="4272"/>
                  </a:lnTo>
                  <a:lnTo>
                    <a:pt x="13013" y="4272"/>
                  </a:lnTo>
                  <a:lnTo>
                    <a:pt x="12447" y="4300"/>
                  </a:lnTo>
                  <a:lnTo>
                    <a:pt x="11909" y="4328"/>
                  </a:lnTo>
                  <a:lnTo>
                    <a:pt x="11372" y="4441"/>
                  </a:lnTo>
                  <a:lnTo>
                    <a:pt x="10835" y="4583"/>
                  </a:lnTo>
                  <a:lnTo>
                    <a:pt x="10325" y="4781"/>
                  </a:lnTo>
                  <a:lnTo>
                    <a:pt x="10071" y="4894"/>
                  </a:lnTo>
                  <a:lnTo>
                    <a:pt x="9816" y="5035"/>
                  </a:lnTo>
                  <a:lnTo>
                    <a:pt x="9477" y="5262"/>
                  </a:lnTo>
                  <a:lnTo>
                    <a:pt x="9166" y="5516"/>
                  </a:lnTo>
                  <a:lnTo>
                    <a:pt x="8883" y="5799"/>
                  </a:lnTo>
                  <a:lnTo>
                    <a:pt x="8600" y="6082"/>
                  </a:lnTo>
                  <a:lnTo>
                    <a:pt x="8345" y="6393"/>
                  </a:lnTo>
                  <a:lnTo>
                    <a:pt x="8119" y="6704"/>
                  </a:lnTo>
                  <a:lnTo>
                    <a:pt x="7667" y="7412"/>
                  </a:lnTo>
                  <a:lnTo>
                    <a:pt x="7270" y="8090"/>
                  </a:lnTo>
                  <a:lnTo>
                    <a:pt x="6874" y="8826"/>
                  </a:lnTo>
                  <a:lnTo>
                    <a:pt x="6450" y="9505"/>
                  </a:lnTo>
                  <a:lnTo>
                    <a:pt x="6224" y="9844"/>
                  </a:lnTo>
                  <a:lnTo>
                    <a:pt x="5998" y="10155"/>
                  </a:lnTo>
                  <a:lnTo>
                    <a:pt x="5686" y="10551"/>
                  </a:lnTo>
                  <a:lnTo>
                    <a:pt x="5347" y="10919"/>
                  </a:lnTo>
                  <a:lnTo>
                    <a:pt x="5008" y="11258"/>
                  </a:lnTo>
                  <a:lnTo>
                    <a:pt x="4640" y="11570"/>
                  </a:lnTo>
                  <a:lnTo>
                    <a:pt x="4272" y="11881"/>
                  </a:lnTo>
                  <a:lnTo>
                    <a:pt x="3876" y="12192"/>
                  </a:lnTo>
                  <a:lnTo>
                    <a:pt x="3056" y="12729"/>
                  </a:lnTo>
                  <a:lnTo>
                    <a:pt x="2377" y="13182"/>
                  </a:lnTo>
                  <a:lnTo>
                    <a:pt x="2066" y="13408"/>
                  </a:lnTo>
                  <a:lnTo>
                    <a:pt x="1755" y="13663"/>
                  </a:lnTo>
                  <a:lnTo>
                    <a:pt x="1472" y="13917"/>
                  </a:lnTo>
                  <a:lnTo>
                    <a:pt x="1217" y="14229"/>
                  </a:lnTo>
                  <a:lnTo>
                    <a:pt x="991" y="14540"/>
                  </a:lnTo>
                  <a:lnTo>
                    <a:pt x="765" y="14879"/>
                  </a:lnTo>
                  <a:lnTo>
                    <a:pt x="510" y="15445"/>
                  </a:lnTo>
                  <a:lnTo>
                    <a:pt x="312" y="16011"/>
                  </a:lnTo>
                  <a:lnTo>
                    <a:pt x="142" y="16576"/>
                  </a:lnTo>
                  <a:lnTo>
                    <a:pt x="57" y="17170"/>
                  </a:lnTo>
                  <a:lnTo>
                    <a:pt x="1" y="17793"/>
                  </a:lnTo>
                  <a:lnTo>
                    <a:pt x="29" y="18075"/>
                  </a:lnTo>
                  <a:lnTo>
                    <a:pt x="57" y="18387"/>
                  </a:lnTo>
                  <a:lnTo>
                    <a:pt x="86" y="18669"/>
                  </a:lnTo>
                  <a:lnTo>
                    <a:pt x="142" y="18981"/>
                  </a:lnTo>
                  <a:lnTo>
                    <a:pt x="227" y="19263"/>
                  </a:lnTo>
                  <a:lnTo>
                    <a:pt x="340" y="19546"/>
                  </a:lnTo>
                  <a:lnTo>
                    <a:pt x="453" y="19801"/>
                  </a:lnTo>
                  <a:lnTo>
                    <a:pt x="595" y="20084"/>
                  </a:lnTo>
                  <a:lnTo>
                    <a:pt x="736" y="20338"/>
                  </a:lnTo>
                  <a:lnTo>
                    <a:pt x="906" y="20565"/>
                  </a:lnTo>
                  <a:lnTo>
                    <a:pt x="1274" y="21046"/>
                  </a:lnTo>
                  <a:lnTo>
                    <a:pt x="1670" y="21470"/>
                  </a:lnTo>
                  <a:lnTo>
                    <a:pt x="2235" y="20536"/>
                  </a:lnTo>
                  <a:lnTo>
                    <a:pt x="2830" y="19631"/>
                  </a:lnTo>
                  <a:lnTo>
                    <a:pt x="3424" y="18726"/>
                  </a:lnTo>
                  <a:lnTo>
                    <a:pt x="4074" y="17849"/>
                  </a:lnTo>
                  <a:lnTo>
                    <a:pt x="4753" y="17001"/>
                  </a:lnTo>
                  <a:lnTo>
                    <a:pt x="5460" y="16180"/>
                  </a:lnTo>
                  <a:lnTo>
                    <a:pt x="6224" y="15388"/>
                  </a:lnTo>
                  <a:lnTo>
                    <a:pt x="6988" y="14596"/>
                  </a:lnTo>
                  <a:lnTo>
                    <a:pt x="7751" y="13861"/>
                  </a:lnTo>
                  <a:lnTo>
                    <a:pt x="8572" y="13125"/>
                  </a:lnTo>
                  <a:lnTo>
                    <a:pt x="9420" y="12418"/>
                  </a:lnTo>
                  <a:lnTo>
                    <a:pt x="10269" y="11739"/>
                  </a:lnTo>
                  <a:lnTo>
                    <a:pt x="11174" y="11089"/>
                  </a:lnTo>
                  <a:lnTo>
                    <a:pt x="12079" y="10466"/>
                  </a:lnTo>
                  <a:lnTo>
                    <a:pt x="12984" y="9844"/>
                  </a:lnTo>
                  <a:lnTo>
                    <a:pt x="13946" y="9278"/>
                  </a:lnTo>
                  <a:lnTo>
                    <a:pt x="14908" y="8741"/>
                  </a:lnTo>
                  <a:lnTo>
                    <a:pt x="15898" y="8232"/>
                  </a:lnTo>
                  <a:lnTo>
                    <a:pt x="16888" y="7723"/>
                  </a:lnTo>
                  <a:lnTo>
                    <a:pt x="17906" y="7270"/>
                  </a:lnTo>
                  <a:lnTo>
                    <a:pt x="18925" y="6846"/>
                  </a:lnTo>
                  <a:lnTo>
                    <a:pt x="19971" y="6450"/>
                  </a:lnTo>
                  <a:lnTo>
                    <a:pt x="21018" y="6082"/>
                  </a:lnTo>
                  <a:lnTo>
                    <a:pt x="22093" y="5743"/>
                  </a:lnTo>
                  <a:lnTo>
                    <a:pt x="23167" y="5431"/>
                  </a:lnTo>
                  <a:lnTo>
                    <a:pt x="24271" y="5149"/>
                  </a:lnTo>
                  <a:lnTo>
                    <a:pt x="25374" y="4894"/>
                  </a:lnTo>
                  <a:lnTo>
                    <a:pt x="26477" y="4696"/>
                  </a:lnTo>
                  <a:lnTo>
                    <a:pt x="27608" y="4526"/>
                  </a:lnTo>
                  <a:lnTo>
                    <a:pt x="28712" y="4385"/>
                  </a:lnTo>
                  <a:lnTo>
                    <a:pt x="29843" y="4272"/>
                  </a:lnTo>
                  <a:lnTo>
                    <a:pt x="30975" y="4187"/>
                  </a:lnTo>
                  <a:lnTo>
                    <a:pt x="31201" y="4215"/>
                  </a:lnTo>
                  <a:lnTo>
                    <a:pt x="31455" y="4215"/>
                  </a:lnTo>
                  <a:lnTo>
                    <a:pt x="32021" y="4187"/>
                  </a:lnTo>
                  <a:lnTo>
                    <a:pt x="32587" y="4130"/>
                  </a:lnTo>
                  <a:lnTo>
                    <a:pt x="32841" y="4130"/>
                  </a:lnTo>
                  <a:lnTo>
                    <a:pt x="33039" y="4159"/>
                  </a:lnTo>
                  <a:lnTo>
                    <a:pt x="35133" y="4385"/>
                  </a:lnTo>
                  <a:lnTo>
                    <a:pt x="36208" y="4526"/>
                  </a:lnTo>
                  <a:lnTo>
                    <a:pt x="37282" y="4696"/>
                  </a:lnTo>
                  <a:lnTo>
                    <a:pt x="38386" y="4866"/>
                  </a:lnTo>
                  <a:lnTo>
                    <a:pt x="39461" y="5092"/>
                  </a:lnTo>
                  <a:lnTo>
                    <a:pt x="40535" y="5318"/>
                  </a:lnTo>
                  <a:lnTo>
                    <a:pt x="41554" y="5629"/>
                  </a:lnTo>
                  <a:lnTo>
                    <a:pt x="42063" y="5799"/>
                  </a:lnTo>
                  <a:lnTo>
                    <a:pt x="42572" y="5997"/>
                  </a:lnTo>
                  <a:lnTo>
                    <a:pt x="43053" y="6195"/>
                  </a:lnTo>
                  <a:lnTo>
                    <a:pt x="43505" y="6393"/>
                  </a:lnTo>
                  <a:lnTo>
                    <a:pt x="43986" y="6648"/>
                  </a:lnTo>
                  <a:lnTo>
                    <a:pt x="44411" y="6902"/>
                  </a:lnTo>
                  <a:lnTo>
                    <a:pt x="44835" y="7157"/>
                  </a:lnTo>
                  <a:lnTo>
                    <a:pt x="45259" y="7468"/>
                  </a:lnTo>
                  <a:lnTo>
                    <a:pt x="45655" y="7779"/>
                  </a:lnTo>
                  <a:lnTo>
                    <a:pt x="46023" y="8119"/>
                  </a:lnTo>
                  <a:lnTo>
                    <a:pt x="46362" y="8458"/>
                  </a:lnTo>
                  <a:lnTo>
                    <a:pt x="46702" y="8854"/>
                  </a:lnTo>
                  <a:lnTo>
                    <a:pt x="46985" y="9250"/>
                  </a:lnTo>
                  <a:lnTo>
                    <a:pt x="47268" y="9703"/>
                  </a:lnTo>
                  <a:lnTo>
                    <a:pt x="47522" y="10155"/>
                  </a:lnTo>
                  <a:lnTo>
                    <a:pt x="47777" y="10636"/>
                  </a:lnTo>
                  <a:lnTo>
                    <a:pt x="47890" y="10382"/>
                  </a:lnTo>
                  <a:lnTo>
                    <a:pt x="47975" y="10099"/>
                  </a:lnTo>
                  <a:lnTo>
                    <a:pt x="48031" y="9816"/>
                  </a:lnTo>
                  <a:lnTo>
                    <a:pt x="48060" y="9505"/>
                  </a:lnTo>
                  <a:lnTo>
                    <a:pt x="48060" y="9194"/>
                  </a:lnTo>
                  <a:lnTo>
                    <a:pt x="48003" y="8882"/>
                  </a:lnTo>
                  <a:lnTo>
                    <a:pt x="47946" y="8600"/>
                  </a:lnTo>
                  <a:lnTo>
                    <a:pt x="47805" y="8317"/>
                  </a:lnTo>
                  <a:lnTo>
                    <a:pt x="47579" y="7949"/>
                  </a:lnTo>
                  <a:lnTo>
                    <a:pt x="47324" y="7581"/>
                  </a:lnTo>
                  <a:lnTo>
                    <a:pt x="46985" y="7270"/>
                  </a:lnTo>
                  <a:lnTo>
                    <a:pt x="46645" y="6987"/>
                  </a:lnTo>
                  <a:lnTo>
                    <a:pt x="46278" y="6733"/>
                  </a:lnTo>
                  <a:lnTo>
                    <a:pt x="45882" y="6506"/>
                  </a:lnTo>
                  <a:lnTo>
                    <a:pt x="45457" y="6308"/>
                  </a:lnTo>
                  <a:lnTo>
                    <a:pt x="45033" y="6139"/>
                  </a:lnTo>
                  <a:lnTo>
                    <a:pt x="44184" y="5827"/>
                  </a:lnTo>
                  <a:lnTo>
                    <a:pt x="43336" y="5516"/>
                  </a:lnTo>
                  <a:lnTo>
                    <a:pt x="42911" y="5347"/>
                  </a:lnTo>
                  <a:lnTo>
                    <a:pt x="42487" y="5149"/>
                  </a:lnTo>
                  <a:lnTo>
                    <a:pt x="42091" y="4951"/>
                  </a:lnTo>
                  <a:lnTo>
                    <a:pt x="41695" y="4724"/>
                  </a:lnTo>
                  <a:lnTo>
                    <a:pt x="41186" y="4357"/>
                  </a:lnTo>
                  <a:lnTo>
                    <a:pt x="40733" y="3932"/>
                  </a:lnTo>
                  <a:lnTo>
                    <a:pt x="40281" y="3480"/>
                  </a:lnTo>
                  <a:lnTo>
                    <a:pt x="39828" y="3027"/>
                  </a:lnTo>
                  <a:lnTo>
                    <a:pt x="39404" y="2546"/>
                  </a:lnTo>
                  <a:lnTo>
                    <a:pt x="38951" y="2094"/>
                  </a:lnTo>
                  <a:lnTo>
                    <a:pt x="38499" y="1669"/>
                  </a:lnTo>
                  <a:lnTo>
                    <a:pt x="38018" y="1273"/>
                  </a:lnTo>
                  <a:lnTo>
                    <a:pt x="37820" y="1160"/>
                  </a:lnTo>
                  <a:lnTo>
                    <a:pt x="37650" y="1075"/>
                  </a:lnTo>
                  <a:lnTo>
                    <a:pt x="37480" y="991"/>
                  </a:lnTo>
                  <a:lnTo>
                    <a:pt x="37282" y="934"/>
                  </a:lnTo>
                  <a:lnTo>
                    <a:pt x="37084" y="906"/>
                  </a:lnTo>
                  <a:lnTo>
                    <a:pt x="36490" y="906"/>
                  </a:lnTo>
                  <a:lnTo>
                    <a:pt x="36066" y="991"/>
                  </a:lnTo>
                  <a:lnTo>
                    <a:pt x="35642" y="1104"/>
                  </a:lnTo>
                  <a:lnTo>
                    <a:pt x="35218" y="1245"/>
                  </a:lnTo>
                  <a:lnTo>
                    <a:pt x="34765" y="1415"/>
                  </a:lnTo>
                  <a:lnTo>
                    <a:pt x="33860" y="1783"/>
                  </a:lnTo>
                  <a:lnTo>
                    <a:pt x="33407" y="1952"/>
                  </a:lnTo>
                  <a:lnTo>
                    <a:pt x="32955" y="2122"/>
                  </a:lnTo>
                  <a:lnTo>
                    <a:pt x="32502" y="2263"/>
                  </a:lnTo>
                  <a:lnTo>
                    <a:pt x="32078" y="2377"/>
                  </a:lnTo>
                  <a:lnTo>
                    <a:pt x="31625" y="2433"/>
                  </a:lnTo>
                  <a:lnTo>
                    <a:pt x="31201" y="2433"/>
                  </a:lnTo>
                  <a:lnTo>
                    <a:pt x="30777" y="2377"/>
                  </a:lnTo>
                  <a:lnTo>
                    <a:pt x="30352" y="2235"/>
                  </a:lnTo>
                  <a:lnTo>
                    <a:pt x="29956" y="2065"/>
                  </a:lnTo>
                  <a:lnTo>
                    <a:pt x="29532" y="1867"/>
                  </a:lnTo>
                  <a:lnTo>
                    <a:pt x="29136" y="1641"/>
                  </a:lnTo>
                  <a:lnTo>
                    <a:pt x="28712" y="1387"/>
                  </a:lnTo>
                  <a:lnTo>
                    <a:pt x="27920" y="906"/>
                  </a:lnTo>
                  <a:lnTo>
                    <a:pt x="27524" y="651"/>
                  </a:lnTo>
                  <a:lnTo>
                    <a:pt x="27128" y="453"/>
                  </a:lnTo>
                  <a:lnTo>
                    <a:pt x="26760" y="255"/>
                  </a:lnTo>
                  <a:lnTo>
                    <a:pt x="26364" y="114"/>
                  </a:lnTo>
                  <a:lnTo>
                    <a:pt x="25968" y="29"/>
                  </a:lnTo>
                  <a:lnTo>
                    <a:pt x="25770"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5"/>
            <p:cNvSpPr/>
            <p:nvPr/>
          </p:nvSpPr>
          <p:spPr>
            <a:xfrm>
              <a:off x="286900" y="2106125"/>
              <a:ext cx="1152700" cy="463925"/>
            </a:xfrm>
            <a:custGeom>
              <a:avLst/>
              <a:gdLst/>
              <a:ahLst/>
              <a:cxnLst/>
              <a:rect l="l" t="t" r="r" b="b"/>
              <a:pathLst>
                <a:path w="46108" h="18557" extrusionOk="0">
                  <a:moveTo>
                    <a:pt x="30918" y="0"/>
                  </a:moveTo>
                  <a:lnTo>
                    <a:pt x="30352" y="57"/>
                  </a:lnTo>
                  <a:lnTo>
                    <a:pt x="29786" y="85"/>
                  </a:lnTo>
                  <a:lnTo>
                    <a:pt x="29532" y="85"/>
                  </a:lnTo>
                  <a:lnTo>
                    <a:pt x="29306" y="57"/>
                  </a:lnTo>
                  <a:lnTo>
                    <a:pt x="28174" y="142"/>
                  </a:lnTo>
                  <a:lnTo>
                    <a:pt x="27043" y="255"/>
                  </a:lnTo>
                  <a:lnTo>
                    <a:pt x="25939" y="396"/>
                  </a:lnTo>
                  <a:lnTo>
                    <a:pt x="24808" y="566"/>
                  </a:lnTo>
                  <a:lnTo>
                    <a:pt x="23705" y="764"/>
                  </a:lnTo>
                  <a:lnTo>
                    <a:pt x="22602" y="1019"/>
                  </a:lnTo>
                  <a:lnTo>
                    <a:pt x="21498" y="1301"/>
                  </a:lnTo>
                  <a:lnTo>
                    <a:pt x="20424" y="1613"/>
                  </a:lnTo>
                  <a:lnTo>
                    <a:pt x="19349" y="1952"/>
                  </a:lnTo>
                  <a:lnTo>
                    <a:pt x="18302" y="2320"/>
                  </a:lnTo>
                  <a:lnTo>
                    <a:pt x="17256" y="2716"/>
                  </a:lnTo>
                  <a:lnTo>
                    <a:pt x="16237" y="3140"/>
                  </a:lnTo>
                  <a:lnTo>
                    <a:pt x="15219" y="3593"/>
                  </a:lnTo>
                  <a:lnTo>
                    <a:pt x="14229" y="4102"/>
                  </a:lnTo>
                  <a:lnTo>
                    <a:pt x="13239" y="4611"/>
                  </a:lnTo>
                  <a:lnTo>
                    <a:pt x="12277" y="5148"/>
                  </a:lnTo>
                  <a:lnTo>
                    <a:pt x="11315" y="5714"/>
                  </a:lnTo>
                  <a:lnTo>
                    <a:pt x="10410" y="6336"/>
                  </a:lnTo>
                  <a:lnTo>
                    <a:pt x="9505" y="6959"/>
                  </a:lnTo>
                  <a:lnTo>
                    <a:pt x="8600" y="7609"/>
                  </a:lnTo>
                  <a:lnTo>
                    <a:pt x="7751" y="8288"/>
                  </a:lnTo>
                  <a:lnTo>
                    <a:pt x="6903" y="8995"/>
                  </a:lnTo>
                  <a:lnTo>
                    <a:pt x="6082" y="9731"/>
                  </a:lnTo>
                  <a:lnTo>
                    <a:pt x="5319" y="10466"/>
                  </a:lnTo>
                  <a:lnTo>
                    <a:pt x="4555" y="11258"/>
                  </a:lnTo>
                  <a:lnTo>
                    <a:pt x="3791" y="12050"/>
                  </a:lnTo>
                  <a:lnTo>
                    <a:pt x="3084" y="12871"/>
                  </a:lnTo>
                  <a:lnTo>
                    <a:pt x="2405" y="13719"/>
                  </a:lnTo>
                  <a:lnTo>
                    <a:pt x="1755" y="14596"/>
                  </a:lnTo>
                  <a:lnTo>
                    <a:pt x="1161" y="15501"/>
                  </a:lnTo>
                  <a:lnTo>
                    <a:pt x="566" y="16406"/>
                  </a:lnTo>
                  <a:lnTo>
                    <a:pt x="1" y="17340"/>
                  </a:lnTo>
                  <a:lnTo>
                    <a:pt x="453" y="17679"/>
                  </a:lnTo>
                  <a:lnTo>
                    <a:pt x="906" y="17990"/>
                  </a:lnTo>
                  <a:lnTo>
                    <a:pt x="1161" y="18104"/>
                  </a:lnTo>
                  <a:lnTo>
                    <a:pt x="1415" y="18217"/>
                  </a:lnTo>
                  <a:lnTo>
                    <a:pt x="1698" y="18330"/>
                  </a:lnTo>
                  <a:lnTo>
                    <a:pt x="1953" y="18415"/>
                  </a:lnTo>
                  <a:lnTo>
                    <a:pt x="2349" y="18471"/>
                  </a:lnTo>
                  <a:lnTo>
                    <a:pt x="2745" y="18528"/>
                  </a:lnTo>
                  <a:lnTo>
                    <a:pt x="3112" y="18556"/>
                  </a:lnTo>
                  <a:lnTo>
                    <a:pt x="3508" y="18528"/>
                  </a:lnTo>
                  <a:lnTo>
                    <a:pt x="3904" y="18500"/>
                  </a:lnTo>
                  <a:lnTo>
                    <a:pt x="4300" y="18415"/>
                  </a:lnTo>
                  <a:lnTo>
                    <a:pt x="4668" y="18302"/>
                  </a:lnTo>
                  <a:lnTo>
                    <a:pt x="5036" y="18160"/>
                  </a:lnTo>
                  <a:lnTo>
                    <a:pt x="5403" y="18019"/>
                  </a:lnTo>
                  <a:lnTo>
                    <a:pt x="5743" y="17821"/>
                  </a:lnTo>
                  <a:lnTo>
                    <a:pt x="6054" y="17594"/>
                  </a:lnTo>
                  <a:lnTo>
                    <a:pt x="6365" y="17368"/>
                  </a:lnTo>
                  <a:lnTo>
                    <a:pt x="6676" y="17114"/>
                  </a:lnTo>
                  <a:lnTo>
                    <a:pt x="6931" y="16802"/>
                  </a:lnTo>
                  <a:lnTo>
                    <a:pt x="7186" y="16520"/>
                  </a:lnTo>
                  <a:lnTo>
                    <a:pt x="7384" y="16180"/>
                  </a:lnTo>
                  <a:lnTo>
                    <a:pt x="7666" y="15643"/>
                  </a:lnTo>
                  <a:lnTo>
                    <a:pt x="7893" y="15105"/>
                  </a:lnTo>
                  <a:lnTo>
                    <a:pt x="8374" y="13974"/>
                  </a:lnTo>
                  <a:lnTo>
                    <a:pt x="8628" y="13465"/>
                  </a:lnTo>
                  <a:lnTo>
                    <a:pt x="8770" y="13210"/>
                  </a:lnTo>
                  <a:lnTo>
                    <a:pt x="8911" y="12955"/>
                  </a:lnTo>
                  <a:lnTo>
                    <a:pt x="9081" y="12729"/>
                  </a:lnTo>
                  <a:lnTo>
                    <a:pt x="9279" y="12531"/>
                  </a:lnTo>
                  <a:lnTo>
                    <a:pt x="9505" y="12333"/>
                  </a:lnTo>
                  <a:lnTo>
                    <a:pt x="9731" y="12163"/>
                  </a:lnTo>
                  <a:lnTo>
                    <a:pt x="9986" y="12022"/>
                  </a:lnTo>
                  <a:lnTo>
                    <a:pt x="10269" y="11881"/>
                  </a:lnTo>
                  <a:lnTo>
                    <a:pt x="10552" y="11796"/>
                  </a:lnTo>
                  <a:lnTo>
                    <a:pt x="10834" y="11711"/>
                  </a:lnTo>
                  <a:lnTo>
                    <a:pt x="11429" y="11626"/>
                  </a:lnTo>
                  <a:lnTo>
                    <a:pt x="12051" y="11541"/>
                  </a:lnTo>
                  <a:lnTo>
                    <a:pt x="12673" y="11456"/>
                  </a:lnTo>
                  <a:lnTo>
                    <a:pt x="12956" y="11400"/>
                  </a:lnTo>
                  <a:lnTo>
                    <a:pt x="13239" y="11315"/>
                  </a:lnTo>
                  <a:lnTo>
                    <a:pt x="13522" y="11230"/>
                  </a:lnTo>
                  <a:lnTo>
                    <a:pt x="13805" y="11117"/>
                  </a:lnTo>
                  <a:lnTo>
                    <a:pt x="14059" y="10975"/>
                  </a:lnTo>
                  <a:lnTo>
                    <a:pt x="14285" y="10777"/>
                  </a:lnTo>
                  <a:lnTo>
                    <a:pt x="14568" y="10523"/>
                  </a:lnTo>
                  <a:lnTo>
                    <a:pt x="14795" y="10212"/>
                  </a:lnTo>
                  <a:lnTo>
                    <a:pt x="14964" y="9901"/>
                  </a:lnTo>
                  <a:lnTo>
                    <a:pt x="15134" y="9533"/>
                  </a:lnTo>
                  <a:lnTo>
                    <a:pt x="15275" y="9165"/>
                  </a:lnTo>
                  <a:lnTo>
                    <a:pt x="15389" y="8797"/>
                  </a:lnTo>
                  <a:lnTo>
                    <a:pt x="15587" y="8005"/>
                  </a:lnTo>
                  <a:lnTo>
                    <a:pt x="15813" y="7242"/>
                  </a:lnTo>
                  <a:lnTo>
                    <a:pt x="15926" y="6902"/>
                  </a:lnTo>
                  <a:lnTo>
                    <a:pt x="16096" y="6563"/>
                  </a:lnTo>
                  <a:lnTo>
                    <a:pt x="16265" y="6252"/>
                  </a:lnTo>
                  <a:lnTo>
                    <a:pt x="16492" y="5969"/>
                  </a:lnTo>
                  <a:lnTo>
                    <a:pt x="16746" y="5714"/>
                  </a:lnTo>
                  <a:lnTo>
                    <a:pt x="16888" y="5601"/>
                  </a:lnTo>
                  <a:lnTo>
                    <a:pt x="17058" y="5516"/>
                  </a:lnTo>
                  <a:lnTo>
                    <a:pt x="17284" y="5403"/>
                  </a:lnTo>
                  <a:lnTo>
                    <a:pt x="17538" y="5346"/>
                  </a:lnTo>
                  <a:lnTo>
                    <a:pt x="17765" y="5290"/>
                  </a:lnTo>
                  <a:lnTo>
                    <a:pt x="18246" y="5290"/>
                  </a:lnTo>
                  <a:lnTo>
                    <a:pt x="18500" y="5318"/>
                  </a:lnTo>
                  <a:lnTo>
                    <a:pt x="18726" y="5375"/>
                  </a:lnTo>
                  <a:lnTo>
                    <a:pt x="18981" y="5431"/>
                  </a:lnTo>
                  <a:lnTo>
                    <a:pt x="19462" y="5629"/>
                  </a:lnTo>
                  <a:lnTo>
                    <a:pt x="19943" y="5856"/>
                  </a:lnTo>
                  <a:lnTo>
                    <a:pt x="20395" y="6110"/>
                  </a:lnTo>
                  <a:lnTo>
                    <a:pt x="20848" y="6393"/>
                  </a:lnTo>
                  <a:lnTo>
                    <a:pt x="21300" y="6648"/>
                  </a:lnTo>
                  <a:lnTo>
                    <a:pt x="21781" y="6902"/>
                  </a:lnTo>
                  <a:lnTo>
                    <a:pt x="22262" y="7128"/>
                  </a:lnTo>
                  <a:lnTo>
                    <a:pt x="22743" y="7298"/>
                  </a:lnTo>
                  <a:lnTo>
                    <a:pt x="22998" y="7355"/>
                  </a:lnTo>
                  <a:lnTo>
                    <a:pt x="23252" y="7383"/>
                  </a:lnTo>
                  <a:lnTo>
                    <a:pt x="23479" y="7411"/>
                  </a:lnTo>
                  <a:lnTo>
                    <a:pt x="23733" y="7383"/>
                  </a:lnTo>
                  <a:lnTo>
                    <a:pt x="23959" y="7355"/>
                  </a:lnTo>
                  <a:lnTo>
                    <a:pt x="24214" y="7298"/>
                  </a:lnTo>
                  <a:lnTo>
                    <a:pt x="24440" y="7213"/>
                  </a:lnTo>
                  <a:lnTo>
                    <a:pt x="24638" y="7100"/>
                  </a:lnTo>
                  <a:lnTo>
                    <a:pt x="24893" y="6902"/>
                  </a:lnTo>
                  <a:lnTo>
                    <a:pt x="25119" y="6676"/>
                  </a:lnTo>
                  <a:lnTo>
                    <a:pt x="25317" y="6421"/>
                  </a:lnTo>
                  <a:lnTo>
                    <a:pt x="25487" y="6138"/>
                  </a:lnTo>
                  <a:lnTo>
                    <a:pt x="25628" y="5827"/>
                  </a:lnTo>
                  <a:lnTo>
                    <a:pt x="25770" y="5516"/>
                  </a:lnTo>
                  <a:lnTo>
                    <a:pt x="25996" y="4894"/>
                  </a:lnTo>
                  <a:lnTo>
                    <a:pt x="26279" y="4272"/>
                  </a:lnTo>
                  <a:lnTo>
                    <a:pt x="26420" y="3960"/>
                  </a:lnTo>
                  <a:lnTo>
                    <a:pt x="26562" y="3706"/>
                  </a:lnTo>
                  <a:lnTo>
                    <a:pt x="26760" y="3451"/>
                  </a:lnTo>
                  <a:lnTo>
                    <a:pt x="26986" y="3253"/>
                  </a:lnTo>
                  <a:lnTo>
                    <a:pt x="27212" y="3084"/>
                  </a:lnTo>
                  <a:lnTo>
                    <a:pt x="27495" y="2942"/>
                  </a:lnTo>
                  <a:lnTo>
                    <a:pt x="27693" y="2885"/>
                  </a:lnTo>
                  <a:lnTo>
                    <a:pt x="27891" y="2857"/>
                  </a:lnTo>
                  <a:lnTo>
                    <a:pt x="28089" y="2829"/>
                  </a:lnTo>
                  <a:lnTo>
                    <a:pt x="28287" y="2857"/>
                  </a:lnTo>
                  <a:lnTo>
                    <a:pt x="28485" y="2885"/>
                  </a:lnTo>
                  <a:lnTo>
                    <a:pt x="28683" y="2942"/>
                  </a:lnTo>
                  <a:lnTo>
                    <a:pt x="29051" y="3112"/>
                  </a:lnTo>
                  <a:lnTo>
                    <a:pt x="29419" y="3310"/>
                  </a:lnTo>
                  <a:lnTo>
                    <a:pt x="29786" y="3564"/>
                  </a:lnTo>
                  <a:lnTo>
                    <a:pt x="30098" y="3847"/>
                  </a:lnTo>
                  <a:lnTo>
                    <a:pt x="30409" y="4158"/>
                  </a:lnTo>
                  <a:lnTo>
                    <a:pt x="30974" y="4781"/>
                  </a:lnTo>
                  <a:lnTo>
                    <a:pt x="31286" y="5064"/>
                  </a:lnTo>
                  <a:lnTo>
                    <a:pt x="31597" y="5346"/>
                  </a:lnTo>
                  <a:lnTo>
                    <a:pt x="31936" y="5601"/>
                  </a:lnTo>
                  <a:lnTo>
                    <a:pt x="32276" y="5799"/>
                  </a:lnTo>
                  <a:lnTo>
                    <a:pt x="32474" y="5884"/>
                  </a:lnTo>
                  <a:lnTo>
                    <a:pt x="32643" y="5940"/>
                  </a:lnTo>
                  <a:lnTo>
                    <a:pt x="32841" y="5997"/>
                  </a:lnTo>
                  <a:lnTo>
                    <a:pt x="33039" y="6025"/>
                  </a:lnTo>
                  <a:lnTo>
                    <a:pt x="33266" y="6054"/>
                  </a:lnTo>
                  <a:lnTo>
                    <a:pt x="33464" y="6025"/>
                  </a:lnTo>
                  <a:lnTo>
                    <a:pt x="33633" y="5997"/>
                  </a:lnTo>
                  <a:lnTo>
                    <a:pt x="33831" y="5969"/>
                  </a:lnTo>
                  <a:lnTo>
                    <a:pt x="34199" y="5827"/>
                  </a:lnTo>
                  <a:lnTo>
                    <a:pt x="34567" y="5658"/>
                  </a:lnTo>
                  <a:lnTo>
                    <a:pt x="34906" y="5431"/>
                  </a:lnTo>
                  <a:lnTo>
                    <a:pt x="35246" y="5205"/>
                  </a:lnTo>
                  <a:lnTo>
                    <a:pt x="35896" y="4639"/>
                  </a:lnTo>
                  <a:lnTo>
                    <a:pt x="36575" y="4074"/>
                  </a:lnTo>
                  <a:lnTo>
                    <a:pt x="36915" y="3819"/>
                  </a:lnTo>
                  <a:lnTo>
                    <a:pt x="37254" y="3593"/>
                  </a:lnTo>
                  <a:lnTo>
                    <a:pt x="37622" y="3423"/>
                  </a:lnTo>
                  <a:lnTo>
                    <a:pt x="37990" y="3282"/>
                  </a:lnTo>
                  <a:lnTo>
                    <a:pt x="38357" y="3197"/>
                  </a:lnTo>
                  <a:lnTo>
                    <a:pt x="38555" y="3168"/>
                  </a:lnTo>
                  <a:lnTo>
                    <a:pt x="38753" y="3168"/>
                  </a:lnTo>
                  <a:lnTo>
                    <a:pt x="39008" y="3197"/>
                  </a:lnTo>
                  <a:lnTo>
                    <a:pt x="39262" y="3253"/>
                  </a:lnTo>
                  <a:lnTo>
                    <a:pt x="39489" y="3310"/>
                  </a:lnTo>
                  <a:lnTo>
                    <a:pt x="39715" y="3423"/>
                  </a:lnTo>
                  <a:lnTo>
                    <a:pt x="39913" y="3536"/>
                  </a:lnTo>
                  <a:lnTo>
                    <a:pt x="40111" y="3678"/>
                  </a:lnTo>
                  <a:lnTo>
                    <a:pt x="40507" y="4017"/>
                  </a:lnTo>
                  <a:lnTo>
                    <a:pt x="40875" y="4385"/>
                  </a:lnTo>
                  <a:lnTo>
                    <a:pt x="41214" y="4781"/>
                  </a:lnTo>
                  <a:lnTo>
                    <a:pt x="41865" y="5601"/>
                  </a:lnTo>
                  <a:lnTo>
                    <a:pt x="42176" y="5997"/>
                  </a:lnTo>
                  <a:lnTo>
                    <a:pt x="42544" y="6393"/>
                  </a:lnTo>
                  <a:lnTo>
                    <a:pt x="42940" y="6732"/>
                  </a:lnTo>
                  <a:lnTo>
                    <a:pt x="43166" y="6902"/>
                  </a:lnTo>
                  <a:lnTo>
                    <a:pt x="43364" y="7044"/>
                  </a:lnTo>
                  <a:lnTo>
                    <a:pt x="43590" y="7157"/>
                  </a:lnTo>
                  <a:lnTo>
                    <a:pt x="43817" y="7242"/>
                  </a:lnTo>
                  <a:lnTo>
                    <a:pt x="44043" y="7326"/>
                  </a:lnTo>
                  <a:lnTo>
                    <a:pt x="44297" y="7383"/>
                  </a:lnTo>
                  <a:lnTo>
                    <a:pt x="44524" y="7411"/>
                  </a:lnTo>
                  <a:lnTo>
                    <a:pt x="44750" y="7411"/>
                  </a:lnTo>
                  <a:lnTo>
                    <a:pt x="45005" y="7355"/>
                  </a:lnTo>
                  <a:lnTo>
                    <a:pt x="45231" y="7270"/>
                  </a:lnTo>
                  <a:lnTo>
                    <a:pt x="45514" y="7157"/>
                  </a:lnTo>
                  <a:lnTo>
                    <a:pt x="45740" y="6959"/>
                  </a:lnTo>
                  <a:lnTo>
                    <a:pt x="45938" y="6761"/>
                  </a:lnTo>
                  <a:lnTo>
                    <a:pt x="46108" y="6506"/>
                  </a:lnTo>
                  <a:lnTo>
                    <a:pt x="45853" y="6025"/>
                  </a:lnTo>
                  <a:lnTo>
                    <a:pt x="45599" y="5573"/>
                  </a:lnTo>
                  <a:lnTo>
                    <a:pt x="45316" y="5120"/>
                  </a:lnTo>
                  <a:lnTo>
                    <a:pt x="45033" y="4724"/>
                  </a:lnTo>
                  <a:lnTo>
                    <a:pt x="44693" y="4328"/>
                  </a:lnTo>
                  <a:lnTo>
                    <a:pt x="44354" y="3989"/>
                  </a:lnTo>
                  <a:lnTo>
                    <a:pt x="43986" y="3649"/>
                  </a:lnTo>
                  <a:lnTo>
                    <a:pt x="43590" y="3338"/>
                  </a:lnTo>
                  <a:lnTo>
                    <a:pt x="43166" y="3027"/>
                  </a:lnTo>
                  <a:lnTo>
                    <a:pt x="42742" y="2772"/>
                  </a:lnTo>
                  <a:lnTo>
                    <a:pt x="42317" y="2518"/>
                  </a:lnTo>
                  <a:lnTo>
                    <a:pt x="41836" y="2263"/>
                  </a:lnTo>
                  <a:lnTo>
                    <a:pt x="41384" y="2065"/>
                  </a:lnTo>
                  <a:lnTo>
                    <a:pt x="40903" y="1867"/>
                  </a:lnTo>
                  <a:lnTo>
                    <a:pt x="40394" y="1669"/>
                  </a:lnTo>
                  <a:lnTo>
                    <a:pt x="39885" y="1499"/>
                  </a:lnTo>
                  <a:lnTo>
                    <a:pt x="38866" y="1188"/>
                  </a:lnTo>
                  <a:lnTo>
                    <a:pt x="37792" y="962"/>
                  </a:lnTo>
                  <a:lnTo>
                    <a:pt x="36717" y="736"/>
                  </a:lnTo>
                  <a:lnTo>
                    <a:pt x="35613" y="566"/>
                  </a:lnTo>
                  <a:lnTo>
                    <a:pt x="34539" y="396"/>
                  </a:lnTo>
                  <a:lnTo>
                    <a:pt x="33464" y="255"/>
                  </a:lnTo>
                  <a:lnTo>
                    <a:pt x="31370" y="29"/>
                  </a:lnTo>
                  <a:lnTo>
                    <a:pt x="31172"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5"/>
            <p:cNvSpPr/>
            <p:nvPr/>
          </p:nvSpPr>
          <p:spPr>
            <a:xfrm>
              <a:off x="238125" y="2102575"/>
              <a:ext cx="1110975" cy="501400"/>
            </a:xfrm>
            <a:custGeom>
              <a:avLst/>
              <a:gdLst/>
              <a:ahLst/>
              <a:cxnLst/>
              <a:rect l="l" t="t" r="r" b="b"/>
              <a:pathLst>
                <a:path w="44439" h="20056" extrusionOk="0">
                  <a:moveTo>
                    <a:pt x="32501" y="1"/>
                  </a:moveTo>
                  <a:lnTo>
                    <a:pt x="31228" y="29"/>
                  </a:lnTo>
                  <a:lnTo>
                    <a:pt x="29955" y="114"/>
                  </a:lnTo>
                  <a:lnTo>
                    <a:pt x="28682" y="227"/>
                  </a:lnTo>
                  <a:lnTo>
                    <a:pt x="27438" y="397"/>
                  </a:lnTo>
                  <a:lnTo>
                    <a:pt x="26165" y="623"/>
                  </a:lnTo>
                  <a:lnTo>
                    <a:pt x="24920" y="878"/>
                  </a:lnTo>
                  <a:lnTo>
                    <a:pt x="23704" y="1189"/>
                  </a:lnTo>
                  <a:lnTo>
                    <a:pt x="22516" y="1500"/>
                  </a:lnTo>
                  <a:lnTo>
                    <a:pt x="21328" y="1896"/>
                  </a:lnTo>
                  <a:lnTo>
                    <a:pt x="20168" y="2292"/>
                  </a:lnTo>
                  <a:lnTo>
                    <a:pt x="19009" y="2745"/>
                  </a:lnTo>
                  <a:lnTo>
                    <a:pt x="17877" y="3254"/>
                  </a:lnTo>
                  <a:lnTo>
                    <a:pt x="16746" y="3763"/>
                  </a:lnTo>
                  <a:lnTo>
                    <a:pt x="15642" y="4329"/>
                  </a:lnTo>
                  <a:lnTo>
                    <a:pt x="14539" y="4923"/>
                  </a:lnTo>
                  <a:lnTo>
                    <a:pt x="13493" y="5545"/>
                  </a:lnTo>
                  <a:lnTo>
                    <a:pt x="12446" y="6224"/>
                  </a:lnTo>
                  <a:lnTo>
                    <a:pt x="11428" y="6903"/>
                  </a:lnTo>
                  <a:lnTo>
                    <a:pt x="10438" y="7638"/>
                  </a:lnTo>
                  <a:lnTo>
                    <a:pt x="9448" y="8402"/>
                  </a:lnTo>
                  <a:lnTo>
                    <a:pt x="8514" y="9194"/>
                  </a:lnTo>
                  <a:lnTo>
                    <a:pt x="7581" y="10014"/>
                  </a:lnTo>
                  <a:lnTo>
                    <a:pt x="6676" y="10863"/>
                  </a:lnTo>
                  <a:lnTo>
                    <a:pt x="5827" y="11740"/>
                  </a:lnTo>
                  <a:lnTo>
                    <a:pt x="4978" y="12645"/>
                  </a:lnTo>
                  <a:lnTo>
                    <a:pt x="4158" y="13578"/>
                  </a:lnTo>
                  <a:lnTo>
                    <a:pt x="3394" y="14540"/>
                  </a:lnTo>
                  <a:lnTo>
                    <a:pt x="2659" y="15530"/>
                  </a:lnTo>
                  <a:lnTo>
                    <a:pt x="1923" y="16548"/>
                  </a:lnTo>
                  <a:lnTo>
                    <a:pt x="1273" y="17595"/>
                  </a:lnTo>
                  <a:lnTo>
                    <a:pt x="622" y="18642"/>
                  </a:lnTo>
                  <a:lnTo>
                    <a:pt x="28" y="19745"/>
                  </a:lnTo>
                  <a:lnTo>
                    <a:pt x="0" y="19830"/>
                  </a:lnTo>
                  <a:lnTo>
                    <a:pt x="0" y="19914"/>
                  </a:lnTo>
                  <a:lnTo>
                    <a:pt x="57" y="19999"/>
                  </a:lnTo>
                  <a:lnTo>
                    <a:pt x="141" y="20056"/>
                  </a:lnTo>
                  <a:lnTo>
                    <a:pt x="311" y="20056"/>
                  </a:lnTo>
                  <a:lnTo>
                    <a:pt x="396" y="20028"/>
                  </a:lnTo>
                  <a:lnTo>
                    <a:pt x="453" y="19943"/>
                  </a:lnTo>
                  <a:lnTo>
                    <a:pt x="1047" y="18868"/>
                  </a:lnTo>
                  <a:lnTo>
                    <a:pt x="1669" y="17850"/>
                  </a:lnTo>
                  <a:lnTo>
                    <a:pt x="2348" y="16803"/>
                  </a:lnTo>
                  <a:lnTo>
                    <a:pt x="3027" y="15813"/>
                  </a:lnTo>
                  <a:lnTo>
                    <a:pt x="3762" y="14851"/>
                  </a:lnTo>
                  <a:lnTo>
                    <a:pt x="4526" y="13889"/>
                  </a:lnTo>
                  <a:lnTo>
                    <a:pt x="5318" y="12984"/>
                  </a:lnTo>
                  <a:lnTo>
                    <a:pt x="6138" y="12079"/>
                  </a:lnTo>
                  <a:lnTo>
                    <a:pt x="7015" y="11202"/>
                  </a:lnTo>
                  <a:lnTo>
                    <a:pt x="7892" y="10382"/>
                  </a:lnTo>
                  <a:lnTo>
                    <a:pt x="8797" y="9562"/>
                  </a:lnTo>
                  <a:lnTo>
                    <a:pt x="9731" y="8798"/>
                  </a:lnTo>
                  <a:lnTo>
                    <a:pt x="10692" y="8034"/>
                  </a:lnTo>
                  <a:lnTo>
                    <a:pt x="11682" y="7327"/>
                  </a:lnTo>
                  <a:lnTo>
                    <a:pt x="12672" y="6620"/>
                  </a:lnTo>
                  <a:lnTo>
                    <a:pt x="13719" y="5969"/>
                  </a:lnTo>
                  <a:lnTo>
                    <a:pt x="14766" y="5347"/>
                  </a:lnTo>
                  <a:lnTo>
                    <a:pt x="15840" y="4753"/>
                  </a:lnTo>
                  <a:lnTo>
                    <a:pt x="16915" y="4216"/>
                  </a:lnTo>
                  <a:lnTo>
                    <a:pt x="18018" y="3706"/>
                  </a:lnTo>
                  <a:lnTo>
                    <a:pt x="19122" y="3226"/>
                  </a:lnTo>
                  <a:lnTo>
                    <a:pt x="20281" y="2773"/>
                  </a:lnTo>
                  <a:lnTo>
                    <a:pt x="21413" y="2349"/>
                  </a:lnTo>
                  <a:lnTo>
                    <a:pt x="22573" y="1981"/>
                  </a:lnTo>
                  <a:lnTo>
                    <a:pt x="23761" y="1641"/>
                  </a:lnTo>
                  <a:lnTo>
                    <a:pt x="24977" y="1359"/>
                  </a:lnTo>
                  <a:lnTo>
                    <a:pt x="26165" y="1104"/>
                  </a:lnTo>
                  <a:lnTo>
                    <a:pt x="27381" y="878"/>
                  </a:lnTo>
                  <a:lnTo>
                    <a:pt x="28598" y="736"/>
                  </a:lnTo>
                  <a:lnTo>
                    <a:pt x="29842" y="595"/>
                  </a:lnTo>
                  <a:lnTo>
                    <a:pt x="31059" y="510"/>
                  </a:lnTo>
                  <a:lnTo>
                    <a:pt x="32303" y="482"/>
                  </a:lnTo>
                  <a:lnTo>
                    <a:pt x="33661" y="510"/>
                  </a:lnTo>
                  <a:lnTo>
                    <a:pt x="35047" y="567"/>
                  </a:lnTo>
                  <a:lnTo>
                    <a:pt x="35726" y="651"/>
                  </a:lnTo>
                  <a:lnTo>
                    <a:pt x="36405" y="708"/>
                  </a:lnTo>
                  <a:lnTo>
                    <a:pt x="37084" y="821"/>
                  </a:lnTo>
                  <a:lnTo>
                    <a:pt x="37762" y="934"/>
                  </a:lnTo>
                  <a:lnTo>
                    <a:pt x="38413" y="1076"/>
                  </a:lnTo>
                  <a:lnTo>
                    <a:pt x="39092" y="1217"/>
                  </a:lnTo>
                  <a:lnTo>
                    <a:pt x="39743" y="1415"/>
                  </a:lnTo>
                  <a:lnTo>
                    <a:pt x="40393" y="1613"/>
                  </a:lnTo>
                  <a:lnTo>
                    <a:pt x="41044" y="1839"/>
                  </a:lnTo>
                  <a:lnTo>
                    <a:pt x="41694" y="2066"/>
                  </a:lnTo>
                  <a:lnTo>
                    <a:pt x="42317" y="2349"/>
                  </a:lnTo>
                  <a:lnTo>
                    <a:pt x="42939" y="2631"/>
                  </a:lnTo>
                  <a:lnTo>
                    <a:pt x="43533" y="2943"/>
                  </a:lnTo>
                  <a:lnTo>
                    <a:pt x="44127" y="3254"/>
                  </a:lnTo>
                  <a:lnTo>
                    <a:pt x="44212" y="3282"/>
                  </a:lnTo>
                  <a:lnTo>
                    <a:pt x="44297" y="3282"/>
                  </a:lnTo>
                  <a:lnTo>
                    <a:pt x="44353" y="3226"/>
                  </a:lnTo>
                  <a:lnTo>
                    <a:pt x="44410" y="3169"/>
                  </a:lnTo>
                  <a:lnTo>
                    <a:pt x="44438" y="3084"/>
                  </a:lnTo>
                  <a:lnTo>
                    <a:pt x="44438" y="2971"/>
                  </a:lnTo>
                  <a:lnTo>
                    <a:pt x="44410" y="2886"/>
                  </a:lnTo>
                  <a:lnTo>
                    <a:pt x="44325" y="2829"/>
                  </a:lnTo>
                  <a:lnTo>
                    <a:pt x="43703" y="2490"/>
                  </a:lnTo>
                  <a:lnTo>
                    <a:pt x="43109" y="2179"/>
                  </a:lnTo>
                  <a:lnTo>
                    <a:pt x="42486" y="1896"/>
                  </a:lnTo>
                  <a:lnTo>
                    <a:pt x="41836" y="1613"/>
                  </a:lnTo>
                  <a:lnTo>
                    <a:pt x="41185" y="1387"/>
                  </a:lnTo>
                  <a:lnTo>
                    <a:pt x="40535" y="1161"/>
                  </a:lnTo>
                  <a:lnTo>
                    <a:pt x="39884" y="963"/>
                  </a:lnTo>
                  <a:lnTo>
                    <a:pt x="39205" y="765"/>
                  </a:lnTo>
                  <a:lnTo>
                    <a:pt x="38554" y="623"/>
                  </a:lnTo>
                  <a:lnTo>
                    <a:pt x="37876" y="482"/>
                  </a:lnTo>
                  <a:lnTo>
                    <a:pt x="37197" y="369"/>
                  </a:lnTo>
                  <a:lnTo>
                    <a:pt x="36518" y="255"/>
                  </a:lnTo>
                  <a:lnTo>
                    <a:pt x="35811" y="171"/>
                  </a:lnTo>
                  <a:lnTo>
                    <a:pt x="35132" y="114"/>
                  </a:lnTo>
                  <a:lnTo>
                    <a:pt x="33774" y="29"/>
                  </a:lnTo>
                  <a:lnTo>
                    <a:pt x="3250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5"/>
            <p:cNvSpPr/>
            <p:nvPr/>
          </p:nvSpPr>
          <p:spPr>
            <a:xfrm>
              <a:off x="489850" y="2190275"/>
              <a:ext cx="110350" cy="130150"/>
            </a:xfrm>
            <a:custGeom>
              <a:avLst/>
              <a:gdLst/>
              <a:ahLst/>
              <a:cxnLst/>
              <a:rect l="l" t="t" r="r" b="b"/>
              <a:pathLst>
                <a:path w="4414" h="5206" extrusionOk="0">
                  <a:moveTo>
                    <a:pt x="793" y="0"/>
                  </a:moveTo>
                  <a:lnTo>
                    <a:pt x="708" y="29"/>
                  </a:lnTo>
                  <a:lnTo>
                    <a:pt x="652" y="57"/>
                  </a:lnTo>
                  <a:lnTo>
                    <a:pt x="595" y="142"/>
                  </a:lnTo>
                  <a:lnTo>
                    <a:pt x="595" y="255"/>
                  </a:lnTo>
                  <a:lnTo>
                    <a:pt x="623" y="764"/>
                  </a:lnTo>
                  <a:lnTo>
                    <a:pt x="623" y="1273"/>
                  </a:lnTo>
                  <a:lnTo>
                    <a:pt x="595" y="1782"/>
                  </a:lnTo>
                  <a:lnTo>
                    <a:pt x="538" y="2292"/>
                  </a:lnTo>
                  <a:lnTo>
                    <a:pt x="454" y="2801"/>
                  </a:lnTo>
                  <a:lnTo>
                    <a:pt x="340" y="3310"/>
                  </a:lnTo>
                  <a:lnTo>
                    <a:pt x="199" y="3791"/>
                  </a:lnTo>
                  <a:lnTo>
                    <a:pt x="1" y="4300"/>
                  </a:lnTo>
                  <a:lnTo>
                    <a:pt x="1" y="4385"/>
                  </a:lnTo>
                  <a:lnTo>
                    <a:pt x="29" y="4498"/>
                  </a:lnTo>
                  <a:lnTo>
                    <a:pt x="86" y="4583"/>
                  </a:lnTo>
                  <a:lnTo>
                    <a:pt x="199" y="4639"/>
                  </a:lnTo>
                  <a:lnTo>
                    <a:pt x="4131" y="5205"/>
                  </a:lnTo>
                  <a:lnTo>
                    <a:pt x="4244" y="5205"/>
                  </a:lnTo>
                  <a:lnTo>
                    <a:pt x="4329" y="5177"/>
                  </a:lnTo>
                  <a:lnTo>
                    <a:pt x="4385" y="5092"/>
                  </a:lnTo>
                  <a:lnTo>
                    <a:pt x="4414" y="5007"/>
                  </a:lnTo>
                  <a:lnTo>
                    <a:pt x="4414" y="4922"/>
                  </a:lnTo>
                  <a:lnTo>
                    <a:pt x="4385" y="4837"/>
                  </a:lnTo>
                  <a:lnTo>
                    <a:pt x="4301" y="4781"/>
                  </a:lnTo>
                  <a:lnTo>
                    <a:pt x="4216" y="4752"/>
                  </a:lnTo>
                  <a:lnTo>
                    <a:pt x="538" y="4187"/>
                  </a:lnTo>
                  <a:lnTo>
                    <a:pt x="708" y="3706"/>
                  </a:lnTo>
                  <a:lnTo>
                    <a:pt x="850" y="3225"/>
                  </a:lnTo>
                  <a:lnTo>
                    <a:pt x="934" y="2744"/>
                  </a:lnTo>
                  <a:lnTo>
                    <a:pt x="1019" y="2235"/>
                  </a:lnTo>
                  <a:lnTo>
                    <a:pt x="1076" y="1726"/>
                  </a:lnTo>
                  <a:lnTo>
                    <a:pt x="1104" y="1217"/>
                  </a:lnTo>
                  <a:lnTo>
                    <a:pt x="1104" y="708"/>
                  </a:lnTo>
                  <a:lnTo>
                    <a:pt x="1076" y="198"/>
                  </a:lnTo>
                  <a:lnTo>
                    <a:pt x="1019" y="114"/>
                  </a:lnTo>
                  <a:lnTo>
                    <a:pt x="963" y="29"/>
                  </a:lnTo>
                  <a:lnTo>
                    <a:pt x="878"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5"/>
            <p:cNvSpPr/>
            <p:nvPr/>
          </p:nvSpPr>
          <p:spPr>
            <a:xfrm>
              <a:off x="782625" y="2057325"/>
              <a:ext cx="106800" cy="152075"/>
            </a:xfrm>
            <a:custGeom>
              <a:avLst/>
              <a:gdLst/>
              <a:ahLst/>
              <a:cxnLst/>
              <a:rect l="l" t="t" r="r" b="b"/>
              <a:pathLst>
                <a:path w="4272" h="6083" extrusionOk="0">
                  <a:moveTo>
                    <a:pt x="3282" y="1"/>
                  </a:moveTo>
                  <a:lnTo>
                    <a:pt x="3197" y="29"/>
                  </a:lnTo>
                  <a:lnTo>
                    <a:pt x="3112" y="85"/>
                  </a:lnTo>
                  <a:lnTo>
                    <a:pt x="57" y="3367"/>
                  </a:lnTo>
                  <a:lnTo>
                    <a:pt x="1" y="3480"/>
                  </a:lnTo>
                  <a:lnTo>
                    <a:pt x="1" y="3565"/>
                  </a:lnTo>
                  <a:lnTo>
                    <a:pt x="57" y="3678"/>
                  </a:lnTo>
                  <a:lnTo>
                    <a:pt x="142" y="3734"/>
                  </a:lnTo>
                  <a:lnTo>
                    <a:pt x="3961" y="6054"/>
                  </a:lnTo>
                  <a:lnTo>
                    <a:pt x="4046" y="6082"/>
                  </a:lnTo>
                  <a:lnTo>
                    <a:pt x="4130" y="6082"/>
                  </a:lnTo>
                  <a:lnTo>
                    <a:pt x="4215" y="6026"/>
                  </a:lnTo>
                  <a:lnTo>
                    <a:pt x="4244" y="5941"/>
                  </a:lnTo>
                  <a:lnTo>
                    <a:pt x="4272" y="5856"/>
                  </a:lnTo>
                  <a:lnTo>
                    <a:pt x="4272" y="5771"/>
                  </a:lnTo>
                  <a:lnTo>
                    <a:pt x="4244" y="5686"/>
                  </a:lnTo>
                  <a:lnTo>
                    <a:pt x="4159" y="5630"/>
                  </a:lnTo>
                  <a:lnTo>
                    <a:pt x="623" y="3480"/>
                  </a:lnTo>
                  <a:lnTo>
                    <a:pt x="3452" y="397"/>
                  </a:lnTo>
                  <a:lnTo>
                    <a:pt x="3508" y="312"/>
                  </a:lnTo>
                  <a:lnTo>
                    <a:pt x="3536" y="227"/>
                  </a:lnTo>
                  <a:lnTo>
                    <a:pt x="3508" y="142"/>
                  </a:lnTo>
                  <a:lnTo>
                    <a:pt x="3452" y="85"/>
                  </a:lnTo>
                  <a:lnTo>
                    <a:pt x="3367" y="29"/>
                  </a:lnTo>
                  <a:lnTo>
                    <a:pt x="3282"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5"/>
            <p:cNvSpPr/>
            <p:nvPr/>
          </p:nvSpPr>
          <p:spPr>
            <a:xfrm>
              <a:off x="1067625" y="2062975"/>
              <a:ext cx="89125" cy="118125"/>
            </a:xfrm>
            <a:custGeom>
              <a:avLst/>
              <a:gdLst/>
              <a:ahLst/>
              <a:cxnLst/>
              <a:rect l="l" t="t" r="r" b="b"/>
              <a:pathLst>
                <a:path w="3565" h="4725" extrusionOk="0">
                  <a:moveTo>
                    <a:pt x="3281" y="1"/>
                  </a:moveTo>
                  <a:lnTo>
                    <a:pt x="3196" y="29"/>
                  </a:lnTo>
                  <a:lnTo>
                    <a:pt x="113" y="1613"/>
                  </a:lnTo>
                  <a:lnTo>
                    <a:pt x="57" y="1641"/>
                  </a:lnTo>
                  <a:lnTo>
                    <a:pt x="28" y="1670"/>
                  </a:lnTo>
                  <a:lnTo>
                    <a:pt x="0" y="1783"/>
                  </a:lnTo>
                  <a:lnTo>
                    <a:pt x="28" y="1896"/>
                  </a:lnTo>
                  <a:lnTo>
                    <a:pt x="85" y="1981"/>
                  </a:lnTo>
                  <a:lnTo>
                    <a:pt x="424" y="2235"/>
                  </a:lnTo>
                  <a:lnTo>
                    <a:pt x="735" y="2518"/>
                  </a:lnTo>
                  <a:lnTo>
                    <a:pt x="1047" y="2801"/>
                  </a:lnTo>
                  <a:lnTo>
                    <a:pt x="1301" y="3112"/>
                  </a:lnTo>
                  <a:lnTo>
                    <a:pt x="1556" y="3452"/>
                  </a:lnTo>
                  <a:lnTo>
                    <a:pt x="1782" y="3819"/>
                  </a:lnTo>
                  <a:lnTo>
                    <a:pt x="1980" y="4187"/>
                  </a:lnTo>
                  <a:lnTo>
                    <a:pt x="2150" y="4555"/>
                  </a:lnTo>
                  <a:lnTo>
                    <a:pt x="2206" y="4668"/>
                  </a:lnTo>
                  <a:lnTo>
                    <a:pt x="2291" y="4696"/>
                  </a:lnTo>
                  <a:lnTo>
                    <a:pt x="2376" y="4725"/>
                  </a:lnTo>
                  <a:lnTo>
                    <a:pt x="2461" y="4696"/>
                  </a:lnTo>
                  <a:lnTo>
                    <a:pt x="2546" y="4668"/>
                  </a:lnTo>
                  <a:lnTo>
                    <a:pt x="2602" y="4583"/>
                  </a:lnTo>
                  <a:lnTo>
                    <a:pt x="2602" y="4498"/>
                  </a:lnTo>
                  <a:lnTo>
                    <a:pt x="2602" y="4413"/>
                  </a:lnTo>
                  <a:lnTo>
                    <a:pt x="2433" y="4046"/>
                  </a:lnTo>
                  <a:lnTo>
                    <a:pt x="2263" y="3678"/>
                  </a:lnTo>
                  <a:lnTo>
                    <a:pt x="2037" y="3339"/>
                  </a:lnTo>
                  <a:lnTo>
                    <a:pt x="1810" y="2999"/>
                  </a:lnTo>
                  <a:lnTo>
                    <a:pt x="1556" y="2688"/>
                  </a:lnTo>
                  <a:lnTo>
                    <a:pt x="1301" y="2377"/>
                  </a:lnTo>
                  <a:lnTo>
                    <a:pt x="1018" y="2094"/>
                  </a:lnTo>
                  <a:lnTo>
                    <a:pt x="707" y="1839"/>
                  </a:lnTo>
                  <a:lnTo>
                    <a:pt x="3451" y="425"/>
                  </a:lnTo>
                  <a:lnTo>
                    <a:pt x="3536" y="369"/>
                  </a:lnTo>
                  <a:lnTo>
                    <a:pt x="3564" y="284"/>
                  </a:lnTo>
                  <a:lnTo>
                    <a:pt x="3564" y="199"/>
                  </a:lnTo>
                  <a:lnTo>
                    <a:pt x="3536" y="142"/>
                  </a:lnTo>
                  <a:lnTo>
                    <a:pt x="3451" y="57"/>
                  </a:lnTo>
                  <a:lnTo>
                    <a:pt x="3394" y="29"/>
                  </a:lnTo>
                  <a:lnTo>
                    <a:pt x="3281"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5"/>
            <p:cNvSpPr/>
            <p:nvPr/>
          </p:nvSpPr>
          <p:spPr>
            <a:xfrm>
              <a:off x="315900" y="2745400"/>
              <a:ext cx="873375" cy="966700"/>
            </a:xfrm>
            <a:custGeom>
              <a:avLst/>
              <a:gdLst/>
              <a:ahLst/>
              <a:cxnLst/>
              <a:rect l="l" t="t" r="r" b="b"/>
              <a:pathLst>
                <a:path w="34935" h="38668" extrusionOk="0">
                  <a:moveTo>
                    <a:pt x="31823" y="0"/>
                  </a:moveTo>
                  <a:lnTo>
                    <a:pt x="31370" y="28"/>
                  </a:lnTo>
                  <a:lnTo>
                    <a:pt x="30918" y="85"/>
                  </a:lnTo>
                  <a:lnTo>
                    <a:pt x="30465" y="170"/>
                  </a:lnTo>
                  <a:lnTo>
                    <a:pt x="30041" y="283"/>
                  </a:lnTo>
                  <a:lnTo>
                    <a:pt x="29164" y="538"/>
                  </a:lnTo>
                  <a:lnTo>
                    <a:pt x="28287" y="792"/>
                  </a:lnTo>
                  <a:lnTo>
                    <a:pt x="27863" y="934"/>
                  </a:lnTo>
                  <a:lnTo>
                    <a:pt x="27410" y="1018"/>
                  </a:lnTo>
                  <a:lnTo>
                    <a:pt x="26986" y="1103"/>
                  </a:lnTo>
                  <a:lnTo>
                    <a:pt x="26533" y="1160"/>
                  </a:lnTo>
                  <a:lnTo>
                    <a:pt x="25883" y="1160"/>
                  </a:lnTo>
                  <a:lnTo>
                    <a:pt x="25260" y="1132"/>
                  </a:lnTo>
                  <a:lnTo>
                    <a:pt x="24638" y="1047"/>
                  </a:lnTo>
                  <a:lnTo>
                    <a:pt x="24016" y="934"/>
                  </a:lnTo>
                  <a:lnTo>
                    <a:pt x="23393" y="820"/>
                  </a:lnTo>
                  <a:lnTo>
                    <a:pt x="22743" y="736"/>
                  </a:lnTo>
                  <a:lnTo>
                    <a:pt x="22121" y="651"/>
                  </a:lnTo>
                  <a:lnTo>
                    <a:pt x="21272" y="651"/>
                  </a:lnTo>
                  <a:lnTo>
                    <a:pt x="21074" y="707"/>
                  </a:lnTo>
                  <a:lnTo>
                    <a:pt x="20904" y="764"/>
                  </a:lnTo>
                  <a:lnTo>
                    <a:pt x="20706" y="820"/>
                  </a:lnTo>
                  <a:lnTo>
                    <a:pt x="20536" y="905"/>
                  </a:lnTo>
                  <a:lnTo>
                    <a:pt x="20367" y="1018"/>
                  </a:lnTo>
                  <a:lnTo>
                    <a:pt x="20056" y="1273"/>
                  </a:lnTo>
                  <a:lnTo>
                    <a:pt x="19773" y="1584"/>
                  </a:lnTo>
                  <a:lnTo>
                    <a:pt x="19490" y="1924"/>
                  </a:lnTo>
                  <a:lnTo>
                    <a:pt x="19235" y="2320"/>
                  </a:lnTo>
                  <a:lnTo>
                    <a:pt x="18981" y="2716"/>
                  </a:lnTo>
                  <a:lnTo>
                    <a:pt x="18500" y="3564"/>
                  </a:lnTo>
                  <a:lnTo>
                    <a:pt x="18245" y="3960"/>
                  </a:lnTo>
                  <a:lnTo>
                    <a:pt x="17991" y="4385"/>
                  </a:lnTo>
                  <a:lnTo>
                    <a:pt x="17708" y="4752"/>
                  </a:lnTo>
                  <a:lnTo>
                    <a:pt x="17425" y="5120"/>
                  </a:lnTo>
                  <a:lnTo>
                    <a:pt x="17114" y="5431"/>
                  </a:lnTo>
                  <a:lnTo>
                    <a:pt x="16774" y="5686"/>
                  </a:lnTo>
                  <a:lnTo>
                    <a:pt x="16378" y="5884"/>
                  </a:lnTo>
                  <a:lnTo>
                    <a:pt x="15982" y="6053"/>
                  </a:lnTo>
                  <a:lnTo>
                    <a:pt x="15558" y="6167"/>
                  </a:lnTo>
                  <a:lnTo>
                    <a:pt x="15105" y="6251"/>
                  </a:lnTo>
                  <a:lnTo>
                    <a:pt x="14653" y="6308"/>
                  </a:lnTo>
                  <a:lnTo>
                    <a:pt x="14172" y="6365"/>
                  </a:lnTo>
                  <a:lnTo>
                    <a:pt x="13239" y="6421"/>
                  </a:lnTo>
                  <a:lnTo>
                    <a:pt x="12786" y="6478"/>
                  </a:lnTo>
                  <a:lnTo>
                    <a:pt x="12333" y="6534"/>
                  </a:lnTo>
                  <a:lnTo>
                    <a:pt x="11909" y="6647"/>
                  </a:lnTo>
                  <a:lnTo>
                    <a:pt x="11513" y="6761"/>
                  </a:lnTo>
                  <a:lnTo>
                    <a:pt x="11145" y="6930"/>
                  </a:lnTo>
                  <a:lnTo>
                    <a:pt x="10976" y="7015"/>
                  </a:lnTo>
                  <a:lnTo>
                    <a:pt x="10834" y="7128"/>
                  </a:lnTo>
                  <a:lnTo>
                    <a:pt x="10693" y="7270"/>
                  </a:lnTo>
                  <a:lnTo>
                    <a:pt x="10551" y="7411"/>
                  </a:lnTo>
                  <a:lnTo>
                    <a:pt x="10438" y="7581"/>
                  </a:lnTo>
                  <a:lnTo>
                    <a:pt x="10325" y="7751"/>
                  </a:lnTo>
                  <a:lnTo>
                    <a:pt x="10127" y="8147"/>
                  </a:lnTo>
                  <a:lnTo>
                    <a:pt x="9957" y="8571"/>
                  </a:lnTo>
                  <a:lnTo>
                    <a:pt x="9788" y="8995"/>
                  </a:lnTo>
                  <a:lnTo>
                    <a:pt x="9646" y="9419"/>
                  </a:lnTo>
                  <a:lnTo>
                    <a:pt x="9392" y="10296"/>
                  </a:lnTo>
                  <a:lnTo>
                    <a:pt x="9165" y="11173"/>
                  </a:lnTo>
                  <a:lnTo>
                    <a:pt x="8939" y="12050"/>
                  </a:lnTo>
                  <a:lnTo>
                    <a:pt x="8798" y="12474"/>
                  </a:lnTo>
                  <a:lnTo>
                    <a:pt x="8656" y="12899"/>
                  </a:lnTo>
                  <a:lnTo>
                    <a:pt x="8486" y="13323"/>
                  </a:lnTo>
                  <a:lnTo>
                    <a:pt x="8288" y="13719"/>
                  </a:lnTo>
                  <a:lnTo>
                    <a:pt x="8090" y="14115"/>
                  </a:lnTo>
                  <a:lnTo>
                    <a:pt x="7836" y="14483"/>
                  </a:lnTo>
                  <a:lnTo>
                    <a:pt x="7496" y="14935"/>
                  </a:lnTo>
                  <a:lnTo>
                    <a:pt x="7100" y="15360"/>
                  </a:lnTo>
                  <a:lnTo>
                    <a:pt x="6676" y="15727"/>
                  </a:lnTo>
                  <a:lnTo>
                    <a:pt x="6224" y="16095"/>
                  </a:lnTo>
                  <a:lnTo>
                    <a:pt x="5771" y="16434"/>
                  </a:lnTo>
                  <a:lnTo>
                    <a:pt x="5290" y="16774"/>
                  </a:lnTo>
                  <a:lnTo>
                    <a:pt x="4328" y="17453"/>
                  </a:lnTo>
                  <a:lnTo>
                    <a:pt x="3847" y="17764"/>
                  </a:lnTo>
                  <a:lnTo>
                    <a:pt x="3395" y="18132"/>
                  </a:lnTo>
                  <a:lnTo>
                    <a:pt x="2942" y="18471"/>
                  </a:lnTo>
                  <a:lnTo>
                    <a:pt x="2546" y="18867"/>
                  </a:lnTo>
                  <a:lnTo>
                    <a:pt x="2150" y="19263"/>
                  </a:lnTo>
                  <a:lnTo>
                    <a:pt x="1811" y="19687"/>
                  </a:lnTo>
                  <a:lnTo>
                    <a:pt x="1528" y="20168"/>
                  </a:lnTo>
                  <a:lnTo>
                    <a:pt x="1415" y="20395"/>
                  </a:lnTo>
                  <a:lnTo>
                    <a:pt x="1302" y="20677"/>
                  </a:lnTo>
                  <a:lnTo>
                    <a:pt x="1160" y="21045"/>
                  </a:lnTo>
                  <a:lnTo>
                    <a:pt x="1075" y="21441"/>
                  </a:lnTo>
                  <a:lnTo>
                    <a:pt x="991" y="21837"/>
                  </a:lnTo>
                  <a:lnTo>
                    <a:pt x="962" y="22233"/>
                  </a:lnTo>
                  <a:lnTo>
                    <a:pt x="962" y="22629"/>
                  </a:lnTo>
                  <a:lnTo>
                    <a:pt x="962" y="23025"/>
                  </a:lnTo>
                  <a:lnTo>
                    <a:pt x="1019" y="23845"/>
                  </a:lnTo>
                  <a:lnTo>
                    <a:pt x="1104" y="24666"/>
                  </a:lnTo>
                  <a:lnTo>
                    <a:pt x="1217" y="25458"/>
                  </a:lnTo>
                  <a:lnTo>
                    <a:pt x="1302" y="26278"/>
                  </a:lnTo>
                  <a:lnTo>
                    <a:pt x="1330" y="26674"/>
                  </a:lnTo>
                  <a:lnTo>
                    <a:pt x="1358" y="27070"/>
                  </a:lnTo>
                  <a:lnTo>
                    <a:pt x="1330" y="27579"/>
                  </a:lnTo>
                  <a:lnTo>
                    <a:pt x="1302" y="28060"/>
                  </a:lnTo>
                  <a:lnTo>
                    <a:pt x="1217" y="28541"/>
                  </a:lnTo>
                  <a:lnTo>
                    <a:pt x="1132" y="29022"/>
                  </a:lnTo>
                  <a:lnTo>
                    <a:pt x="1019" y="29474"/>
                  </a:lnTo>
                  <a:lnTo>
                    <a:pt x="877" y="29955"/>
                  </a:lnTo>
                  <a:lnTo>
                    <a:pt x="538" y="30889"/>
                  </a:lnTo>
                  <a:lnTo>
                    <a:pt x="283" y="31653"/>
                  </a:lnTo>
                  <a:lnTo>
                    <a:pt x="170" y="32020"/>
                  </a:lnTo>
                  <a:lnTo>
                    <a:pt x="85" y="32416"/>
                  </a:lnTo>
                  <a:lnTo>
                    <a:pt x="29" y="32784"/>
                  </a:lnTo>
                  <a:lnTo>
                    <a:pt x="1" y="33180"/>
                  </a:lnTo>
                  <a:lnTo>
                    <a:pt x="1" y="33576"/>
                  </a:lnTo>
                  <a:lnTo>
                    <a:pt x="29" y="34000"/>
                  </a:lnTo>
                  <a:lnTo>
                    <a:pt x="170" y="34566"/>
                  </a:lnTo>
                  <a:lnTo>
                    <a:pt x="340" y="35160"/>
                  </a:lnTo>
                  <a:lnTo>
                    <a:pt x="566" y="35726"/>
                  </a:lnTo>
                  <a:lnTo>
                    <a:pt x="849" y="36235"/>
                  </a:lnTo>
                  <a:lnTo>
                    <a:pt x="1189" y="36744"/>
                  </a:lnTo>
                  <a:lnTo>
                    <a:pt x="1358" y="36970"/>
                  </a:lnTo>
                  <a:lnTo>
                    <a:pt x="1556" y="37197"/>
                  </a:lnTo>
                  <a:lnTo>
                    <a:pt x="1783" y="37423"/>
                  </a:lnTo>
                  <a:lnTo>
                    <a:pt x="2009" y="37621"/>
                  </a:lnTo>
                  <a:lnTo>
                    <a:pt x="2235" y="37791"/>
                  </a:lnTo>
                  <a:lnTo>
                    <a:pt x="2490" y="37960"/>
                  </a:lnTo>
                  <a:lnTo>
                    <a:pt x="2744" y="38102"/>
                  </a:lnTo>
                  <a:lnTo>
                    <a:pt x="3027" y="38243"/>
                  </a:lnTo>
                  <a:lnTo>
                    <a:pt x="3282" y="38356"/>
                  </a:lnTo>
                  <a:lnTo>
                    <a:pt x="3565" y="38441"/>
                  </a:lnTo>
                  <a:lnTo>
                    <a:pt x="4130" y="38583"/>
                  </a:lnTo>
                  <a:lnTo>
                    <a:pt x="4724" y="38668"/>
                  </a:lnTo>
                  <a:lnTo>
                    <a:pt x="4611" y="37593"/>
                  </a:lnTo>
                  <a:lnTo>
                    <a:pt x="4526" y="36518"/>
                  </a:lnTo>
                  <a:lnTo>
                    <a:pt x="4470" y="35443"/>
                  </a:lnTo>
                  <a:lnTo>
                    <a:pt x="4470" y="34340"/>
                  </a:lnTo>
                  <a:lnTo>
                    <a:pt x="4498" y="33265"/>
                  </a:lnTo>
                  <a:lnTo>
                    <a:pt x="4583" y="32190"/>
                  </a:lnTo>
                  <a:lnTo>
                    <a:pt x="4668" y="31087"/>
                  </a:lnTo>
                  <a:lnTo>
                    <a:pt x="4809" y="30012"/>
                  </a:lnTo>
                  <a:lnTo>
                    <a:pt x="4979" y="28937"/>
                  </a:lnTo>
                  <a:lnTo>
                    <a:pt x="5205" y="27862"/>
                  </a:lnTo>
                  <a:lnTo>
                    <a:pt x="5432" y="26787"/>
                  </a:lnTo>
                  <a:lnTo>
                    <a:pt x="5714" y="25741"/>
                  </a:lnTo>
                  <a:lnTo>
                    <a:pt x="6026" y="24694"/>
                  </a:lnTo>
                  <a:lnTo>
                    <a:pt x="6365" y="23619"/>
                  </a:lnTo>
                  <a:lnTo>
                    <a:pt x="6733" y="22601"/>
                  </a:lnTo>
                  <a:lnTo>
                    <a:pt x="7157" y="21554"/>
                  </a:lnTo>
                  <a:lnTo>
                    <a:pt x="7581" y="20536"/>
                  </a:lnTo>
                  <a:lnTo>
                    <a:pt x="8062" y="19546"/>
                  </a:lnTo>
                  <a:lnTo>
                    <a:pt x="8571" y="18556"/>
                  </a:lnTo>
                  <a:lnTo>
                    <a:pt x="9080" y="17566"/>
                  </a:lnTo>
                  <a:lnTo>
                    <a:pt x="9646" y="16604"/>
                  </a:lnTo>
                  <a:lnTo>
                    <a:pt x="10240" y="15642"/>
                  </a:lnTo>
                  <a:lnTo>
                    <a:pt x="10863" y="14709"/>
                  </a:lnTo>
                  <a:lnTo>
                    <a:pt x="11513" y="13804"/>
                  </a:lnTo>
                  <a:lnTo>
                    <a:pt x="12192" y="12899"/>
                  </a:lnTo>
                  <a:lnTo>
                    <a:pt x="12899" y="12022"/>
                  </a:lnTo>
                  <a:lnTo>
                    <a:pt x="13606" y="11173"/>
                  </a:lnTo>
                  <a:lnTo>
                    <a:pt x="14370" y="10325"/>
                  </a:lnTo>
                  <a:lnTo>
                    <a:pt x="15162" y="9533"/>
                  </a:lnTo>
                  <a:lnTo>
                    <a:pt x="15954" y="8741"/>
                  </a:lnTo>
                  <a:lnTo>
                    <a:pt x="16803" y="7949"/>
                  </a:lnTo>
                  <a:lnTo>
                    <a:pt x="17651" y="7213"/>
                  </a:lnTo>
                  <a:lnTo>
                    <a:pt x="17849" y="7100"/>
                  </a:lnTo>
                  <a:lnTo>
                    <a:pt x="18047" y="6959"/>
                  </a:lnTo>
                  <a:lnTo>
                    <a:pt x="18472" y="6591"/>
                  </a:lnTo>
                  <a:lnTo>
                    <a:pt x="18896" y="6223"/>
                  </a:lnTo>
                  <a:lnTo>
                    <a:pt x="19094" y="6053"/>
                  </a:lnTo>
                  <a:lnTo>
                    <a:pt x="19292" y="5940"/>
                  </a:lnTo>
                  <a:lnTo>
                    <a:pt x="21102" y="4865"/>
                  </a:lnTo>
                  <a:lnTo>
                    <a:pt x="22036" y="4328"/>
                  </a:lnTo>
                  <a:lnTo>
                    <a:pt x="22997" y="3790"/>
                  </a:lnTo>
                  <a:lnTo>
                    <a:pt x="23959" y="3281"/>
                  </a:lnTo>
                  <a:lnTo>
                    <a:pt x="24949" y="2800"/>
                  </a:lnTo>
                  <a:lnTo>
                    <a:pt x="25939" y="2376"/>
                  </a:lnTo>
                  <a:lnTo>
                    <a:pt x="26958" y="1980"/>
                  </a:lnTo>
                  <a:lnTo>
                    <a:pt x="27467" y="1810"/>
                  </a:lnTo>
                  <a:lnTo>
                    <a:pt x="27976" y="1669"/>
                  </a:lnTo>
                  <a:lnTo>
                    <a:pt x="28485" y="1528"/>
                  </a:lnTo>
                  <a:lnTo>
                    <a:pt x="28994" y="1414"/>
                  </a:lnTo>
                  <a:lnTo>
                    <a:pt x="29503" y="1330"/>
                  </a:lnTo>
                  <a:lnTo>
                    <a:pt x="29984" y="1273"/>
                  </a:lnTo>
                  <a:lnTo>
                    <a:pt x="30493" y="1216"/>
                  </a:lnTo>
                  <a:lnTo>
                    <a:pt x="31512" y="1216"/>
                  </a:lnTo>
                  <a:lnTo>
                    <a:pt x="32021" y="1273"/>
                  </a:lnTo>
                  <a:lnTo>
                    <a:pt x="32502" y="1330"/>
                  </a:lnTo>
                  <a:lnTo>
                    <a:pt x="33011" y="1443"/>
                  </a:lnTo>
                  <a:lnTo>
                    <a:pt x="33492" y="1584"/>
                  </a:lnTo>
                  <a:lnTo>
                    <a:pt x="33973" y="1754"/>
                  </a:lnTo>
                  <a:lnTo>
                    <a:pt x="34453" y="1980"/>
                  </a:lnTo>
                  <a:lnTo>
                    <a:pt x="34934" y="2235"/>
                  </a:lnTo>
                  <a:lnTo>
                    <a:pt x="34878" y="1952"/>
                  </a:lnTo>
                  <a:lnTo>
                    <a:pt x="34765" y="1669"/>
                  </a:lnTo>
                  <a:lnTo>
                    <a:pt x="34651" y="1386"/>
                  </a:lnTo>
                  <a:lnTo>
                    <a:pt x="34482" y="1132"/>
                  </a:lnTo>
                  <a:lnTo>
                    <a:pt x="34284" y="905"/>
                  </a:lnTo>
                  <a:lnTo>
                    <a:pt x="34086" y="679"/>
                  </a:lnTo>
                  <a:lnTo>
                    <a:pt x="33831" y="509"/>
                  </a:lnTo>
                  <a:lnTo>
                    <a:pt x="33577" y="340"/>
                  </a:lnTo>
                  <a:lnTo>
                    <a:pt x="33152" y="170"/>
                  </a:lnTo>
                  <a:lnTo>
                    <a:pt x="32728" y="57"/>
                  </a:lnTo>
                  <a:lnTo>
                    <a:pt x="3227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5"/>
            <p:cNvSpPr/>
            <p:nvPr/>
          </p:nvSpPr>
          <p:spPr>
            <a:xfrm>
              <a:off x="427625" y="2775800"/>
              <a:ext cx="762350" cy="937000"/>
            </a:xfrm>
            <a:custGeom>
              <a:avLst/>
              <a:gdLst/>
              <a:ahLst/>
              <a:cxnLst/>
              <a:rect l="l" t="t" r="r" b="b"/>
              <a:pathLst>
                <a:path w="30494" h="37480" extrusionOk="0">
                  <a:moveTo>
                    <a:pt x="26024" y="0"/>
                  </a:moveTo>
                  <a:lnTo>
                    <a:pt x="25515" y="57"/>
                  </a:lnTo>
                  <a:lnTo>
                    <a:pt x="25034" y="114"/>
                  </a:lnTo>
                  <a:lnTo>
                    <a:pt x="24525" y="198"/>
                  </a:lnTo>
                  <a:lnTo>
                    <a:pt x="24016" y="312"/>
                  </a:lnTo>
                  <a:lnTo>
                    <a:pt x="23507" y="453"/>
                  </a:lnTo>
                  <a:lnTo>
                    <a:pt x="22998" y="594"/>
                  </a:lnTo>
                  <a:lnTo>
                    <a:pt x="22489" y="764"/>
                  </a:lnTo>
                  <a:lnTo>
                    <a:pt x="21470" y="1160"/>
                  </a:lnTo>
                  <a:lnTo>
                    <a:pt x="20480" y="1584"/>
                  </a:lnTo>
                  <a:lnTo>
                    <a:pt x="19490" y="2065"/>
                  </a:lnTo>
                  <a:lnTo>
                    <a:pt x="18528" y="2574"/>
                  </a:lnTo>
                  <a:lnTo>
                    <a:pt x="17567" y="3112"/>
                  </a:lnTo>
                  <a:lnTo>
                    <a:pt x="16633" y="3649"/>
                  </a:lnTo>
                  <a:lnTo>
                    <a:pt x="14823" y="4724"/>
                  </a:lnTo>
                  <a:lnTo>
                    <a:pt x="14625" y="4837"/>
                  </a:lnTo>
                  <a:lnTo>
                    <a:pt x="14427" y="5007"/>
                  </a:lnTo>
                  <a:lnTo>
                    <a:pt x="14003" y="5375"/>
                  </a:lnTo>
                  <a:lnTo>
                    <a:pt x="13578" y="5743"/>
                  </a:lnTo>
                  <a:lnTo>
                    <a:pt x="13380" y="5884"/>
                  </a:lnTo>
                  <a:lnTo>
                    <a:pt x="13182" y="5997"/>
                  </a:lnTo>
                  <a:lnTo>
                    <a:pt x="12334" y="6733"/>
                  </a:lnTo>
                  <a:lnTo>
                    <a:pt x="11485" y="7525"/>
                  </a:lnTo>
                  <a:lnTo>
                    <a:pt x="10693" y="8317"/>
                  </a:lnTo>
                  <a:lnTo>
                    <a:pt x="9901" y="9109"/>
                  </a:lnTo>
                  <a:lnTo>
                    <a:pt x="9137" y="9957"/>
                  </a:lnTo>
                  <a:lnTo>
                    <a:pt x="8430" y="10806"/>
                  </a:lnTo>
                  <a:lnTo>
                    <a:pt x="7723" y="11683"/>
                  </a:lnTo>
                  <a:lnTo>
                    <a:pt x="7044" y="12588"/>
                  </a:lnTo>
                  <a:lnTo>
                    <a:pt x="6394" y="13493"/>
                  </a:lnTo>
                  <a:lnTo>
                    <a:pt x="5771" y="14426"/>
                  </a:lnTo>
                  <a:lnTo>
                    <a:pt x="5177" y="15388"/>
                  </a:lnTo>
                  <a:lnTo>
                    <a:pt x="4611" y="16350"/>
                  </a:lnTo>
                  <a:lnTo>
                    <a:pt x="4102" y="17340"/>
                  </a:lnTo>
                  <a:lnTo>
                    <a:pt x="3593" y="18330"/>
                  </a:lnTo>
                  <a:lnTo>
                    <a:pt x="3112" y="19320"/>
                  </a:lnTo>
                  <a:lnTo>
                    <a:pt x="2688" y="20338"/>
                  </a:lnTo>
                  <a:lnTo>
                    <a:pt x="2264" y="21385"/>
                  </a:lnTo>
                  <a:lnTo>
                    <a:pt x="1896" y="22403"/>
                  </a:lnTo>
                  <a:lnTo>
                    <a:pt x="1557" y="23478"/>
                  </a:lnTo>
                  <a:lnTo>
                    <a:pt x="1245" y="24525"/>
                  </a:lnTo>
                  <a:lnTo>
                    <a:pt x="963" y="25571"/>
                  </a:lnTo>
                  <a:lnTo>
                    <a:pt x="736" y="26646"/>
                  </a:lnTo>
                  <a:lnTo>
                    <a:pt x="510" y="27721"/>
                  </a:lnTo>
                  <a:lnTo>
                    <a:pt x="340" y="28796"/>
                  </a:lnTo>
                  <a:lnTo>
                    <a:pt x="199" y="29871"/>
                  </a:lnTo>
                  <a:lnTo>
                    <a:pt x="114" y="30974"/>
                  </a:lnTo>
                  <a:lnTo>
                    <a:pt x="29" y="32049"/>
                  </a:lnTo>
                  <a:lnTo>
                    <a:pt x="1" y="33124"/>
                  </a:lnTo>
                  <a:lnTo>
                    <a:pt x="1" y="34227"/>
                  </a:lnTo>
                  <a:lnTo>
                    <a:pt x="57" y="35302"/>
                  </a:lnTo>
                  <a:lnTo>
                    <a:pt x="142" y="36377"/>
                  </a:lnTo>
                  <a:lnTo>
                    <a:pt x="255" y="37452"/>
                  </a:lnTo>
                  <a:lnTo>
                    <a:pt x="821" y="37480"/>
                  </a:lnTo>
                  <a:lnTo>
                    <a:pt x="1387" y="37423"/>
                  </a:lnTo>
                  <a:lnTo>
                    <a:pt x="1641" y="37395"/>
                  </a:lnTo>
                  <a:lnTo>
                    <a:pt x="1924" y="37310"/>
                  </a:lnTo>
                  <a:lnTo>
                    <a:pt x="2207" y="37225"/>
                  </a:lnTo>
                  <a:lnTo>
                    <a:pt x="2462" y="37140"/>
                  </a:lnTo>
                  <a:lnTo>
                    <a:pt x="2829" y="36971"/>
                  </a:lnTo>
                  <a:lnTo>
                    <a:pt x="3169" y="36773"/>
                  </a:lnTo>
                  <a:lnTo>
                    <a:pt x="3480" y="36546"/>
                  </a:lnTo>
                  <a:lnTo>
                    <a:pt x="3791" y="36292"/>
                  </a:lnTo>
                  <a:lnTo>
                    <a:pt x="4074" y="36037"/>
                  </a:lnTo>
                  <a:lnTo>
                    <a:pt x="4329" y="35726"/>
                  </a:lnTo>
                  <a:lnTo>
                    <a:pt x="4555" y="35415"/>
                  </a:lnTo>
                  <a:lnTo>
                    <a:pt x="4781" y="35104"/>
                  </a:lnTo>
                  <a:lnTo>
                    <a:pt x="4951" y="34736"/>
                  </a:lnTo>
                  <a:lnTo>
                    <a:pt x="5121" y="34397"/>
                  </a:lnTo>
                  <a:lnTo>
                    <a:pt x="5262" y="34029"/>
                  </a:lnTo>
                  <a:lnTo>
                    <a:pt x="5347" y="33633"/>
                  </a:lnTo>
                  <a:lnTo>
                    <a:pt x="5432" y="33265"/>
                  </a:lnTo>
                  <a:lnTo>
                    <a:pt x="5460" y="32869"/>
                  </a:lnTo>
                  <a:lnTo>
                    <a:pt x="5460" y="32473"/>
                  </a:lnTo>
                  <a:lnTo>
                    <a:pt x="5432" y="32077"/>
                  </a:lnTo>
                  <a:lnTo>
                    <a:pt x="5347" y="31511"/>
                  </a:lnTo>
                  <a:lnTo>
                    <a:pt x="5205" y="30917"/>
                  </a:lnTo>
                  <a:lnTo>
                    <a:pt x="4894" y="29758"/>
                  </a:lnTo>
                  <a:lnTo>
                    <a:pt x="4781" y="29164"/>
                  </a:lnTo>
                  <a:lnTo>
                    <a:pt x="4753" y="28881"/>
                  </a:lnTo>
                  <a:lnTo>
                    <a:pt x="4725" y="28598"/>
                  </a:lnTo>
                  <a:lnTo>
                    <a:pt x="4725" y="28315"/>
                  </a:lnTo>
                  <a:lnTo>
                    <a:pt x="4753" y="28032"/>
                  </a:lnTo>
                  <a:lnTo>
                    <a:pt x="4809" y="27749"/>
                  </a:lnTo>
                  <a:lnTo>
                    <a:pt x="4894" y="27466"/>
                  </a:lnTo>
                  <a:lnTo>
                    <a:pt x="5007" y="27184"/>
                  </a:lnTo>
                  <a:lnTo>
                    <a:pt x="5149" y="26929"/>
                  </a:lnTo>
                  <a:lnTo>
                    <a:pt x="5319" y="26703"/>
                  </a:lnTo>
                  <a:lnTo>
                    <a:pt x="5517" y="26448"/>
                  </a:lnTo>
                  <a:lnTo>
                    <a:pt x="5913" y="25996"/>
                  </a:lnTo>
                  <a:lnTo>
                    <a:pt x="6365" y="25571"/>
                  </a:lnTo>
                  <a:lnTo>
                    <a:pt x="6790" y="25119"/>
                  </a:lnTo>
                  <a:lnTo>
                    <a:pt x="6988" y="24892"/>
                  </a:lnTo>
                  <a:lnTo>
                    <a:pt x="7186" y="24666"/>
                  </a:lnTo>
                  <a:lnTo>
                    <a:pt x="7355" y="24440"/>
                  </a:lnTo>
                  <a:lnTo>
                    <a:pt x="7497" y="24185"/>
                  </a:lnTo>
                  <a:lnTo>
                    <a:pt x="7610" y="23902"/>
                  </a:lnTo>
                  <a:lnTo>
                    <a:pt x="7695" y="23620"/>
                  </a:lnTo>
                  <a:lnTo>
                    <a:pt x="7751" y="23252"/>
                  </a:lnTo>
                  <a:lnTo>
                    <a:pt x="7751" y="22884"/>
                  </a:lnTo>
                  <a:lnTo>
                    <a:pt x="7695" y="22488"/>
                  </a:lnTo>
                  <a:lnTo>
                    <a:pt x="7610" y="22120"/>
                  </a:lnTo>
                  <a:lnTo>
                    <a:pt x="7497" y="21753"/>
                  </a:lnTo>
                  <a:lnTo>
                    <a:pt x="7355" y="21385"/>
                  </a:lnTo>
                  <a:lnTo>
                    <a:pt x="7044" y="20621"/>
                  </a:lnTo>
                  <a:lnTo>
                    <a:pt x="6761" y="19886"/>
                  </a:lnTo>
                  <a:lnTo>
                    <a:pt x="6648" y="19518"/>
                  </a:lnTo>
                  <a:lnTo>
                    <a:pt x="6563" y="19150"/>
                  </a:lnTo>
                  <a:lnTo>
                    <a:pt x="6535" y="18811"/>
                  </a:lnTo>
                  <a:lnTo>
                    <a:pt x="6535" y="18443"/>
                  </a:lnTo>
                  <a:lnTo>
                    <a:pt x="6592" y="18104"/>
                  </a:lnTo>
                  <a:lnTo>
                    <a:pt x="6648" y="17906"/>
                  </a:lnTo>
                  <a:lnTo>
                    <a:pt x="6705" y="17736"/>
                  </a:lnTo>
                  <a:lnTo>
                    <a:pt x="6846" y="17538"/>
                  </a:lnTo>
                  <a:lnTo>
                    <a:pt x="6988" y="17340"/>
                  </a:lnTo>
                  <a:lnTo>
                    <a:pt x="7157" y="17142"/>
                  </a:lnTo>
                  <a:lnTo>
                    <a:pt x="7327" y="17001"/>
                  </a:lnTo>
                  <a:lnTo>
                    <a:pt x="7525" y="16859"/>
                  </a:lnTo>
                  <a:lnTo>
                    <a:pt x="7751" y="16718"/>
                  </a:lnTo>
                  <a:lnTo>
                    <a:pt x="7978" y="16633"/>
                  </a:lnTo>
                  <a:lnTo>
                    <a:pt x="8204" y="16520"/>
                  </a:lnTo>
                  <a:lnTo>
                    <a:pt x="8713" y="16378"/>
                  </a:lnTo>
                  <a:lnTo>
                    <a:pt x="9222" y="16265"/>
                  </a:lnTo>
                  <a:lnTo>
                    <a:pt x="9760" y="16208"/>
                  </a:lnTo>
                  <a:lnTo>
                    <a:pt x="10269" y="16152"/>
                  </a:lnTo>
                  <a:lnTo>
                    <a:pt x="10778" y="16095"/>
                  </a:lnTo>
                  <a:lnTo>
                    <a:pt x="11315" y="16010"/>
                  </a:lnTo>
                  <a:lnTo>
                    <a:pt x="11825" y="15897"/>
                  </a:lnTo>
                  <a:lnTo>
                    <a:pt x="12334" y="15728"/>
                  </a:lnTo>
                  <a:lnTo>
                    <a:pt x="12560" y="15614"/>
                  </a:lnTo>
                  <a:lnTo>
                    <a:pt x="12786" y="15501"/>
                  </a:lnTo>
                  <a:lnTo>
                    <a:pt x="12984" y="15360"/>
                  </a:lnTo>
                  <a:lnTo>
                    <a:pt x="13154" y="15218"/>
                  </a:lnTo>
                  <a:lnTo>
                    <a:pt x="13324" y="15049"/>
                  </a:lnTo>
                  <a:lnTo>
                    <a:pt x="13493" y="14851"/>
                  </a:lnTo>
                  <a:lnTo>
                    <a:pt x="13607" y="14653"/>
                  </a:lnTo>
                  <a:lnTo>
                    <a:pt x="13720" y="14426"/>
                  </a:lnTo>
                  <a:lnTo>
                    <a:pt x="13805" y="14115"/>
                  </a:lnTo>
                  <a:lnTo>
                    <a:pt x="13833" y="13804"/>
                  </a:lnTo>
                  <a:lnTo>
                    <a:pt x="13833" y="13465"/>
                  </a:lnTo>
                  <a:lnTo>
                    <a:pt x="13805" y="13154"/>
                  </a:lnTo>
                  <a:lnTo>
                    <a:pt x="13720" y="12814"/>
                  </a:lnTo>
                  <a:lnTo>
                    <a:pt x="13663" y="12503"/>
                  </a:lnTo>
                  <a:lnTo>
                    <a:pt x="13465" y="11852"/>
                  </a:lnTo>
                  <a:lnTo>
                    <a:pt x="13295" y="11202"/>
                  </a:lnTo>
                  <a:lnTo>
                    <a:pt x="13239" y="10862"/>
                  </a:lnTo>
                  <a:lnTo>
                    <a:pt x="13211" y="10551"/>
                  </a:lnTo>
                  <a:lnTo>
                    <a:pt x="13211" y="10240"/>
                  </a:lnTo>
                  <a:lnTo>
                    <a:pt x="13239" y="9957"/>
                  </a:lnTo>
                  <a:lnTo>
                    <a:pt x="13324" y="9674"/>
                  </a:lnTo>
                  <a:lnTo>
                    <a:pt x="13493" y="9391"/>
                  </a:lnTo>
                  <a:lnTo>
                    <a:pt x="13607" y="9222"/>
                  </a:lnTo>
                  <a:lnTo>
                    <a:pt x="13748" y="9080"/>
                  </a:lnTo>
                  <a:lnTo>
                    <a:pt x="13889" y="8939"/>
                  </a:lnTo>
                  <a:lnTo>
                    <a:pt x="14059" y="8854"/>
                  </a:lnTo>
                  <a:lnTo>
                    <a:pt x="14229" y="8741"/>
                  </a:lnTo>
                  <a:lnTo>
                    <a:pt x="14427" y="8684"/>
                  </a:lnTo>
                  <a:lnTo>
                    <a:pt x="14823" y="8571"/>
                  </a:lnTo>
                  <a:lnTo>
                    <a:pt x="15247" y="8515"/>
                  </a:lnTo>
                  <a:lnTo>
                    <a:pt x="15671" y="8515"/>
                  </a:lnTo>
                  <a:lnTo>
                    <a:pt x="16096" y="8543"/>
                  </a:lnTo>
                  <a:lnTo>
                    <a:pt x="16520" y="8599"/>
                  </a:lnTo>
                  <a:lnTo>
                    <a:pt x="17369" y="8741"/>
                  </a:lnTo>
                  <a:lnTo>
                    <a:pt x="17793" y="8797"/>
                  </a:lnTo>
                  <a:lnTo>
                    <a:pt x="18217" y="8826"/>
                  </a:lnTo>
                  <a:lnTo>
                    <a:pt x="18613" y="8826"/>
                  </a:lnTo>
                  <a:lnTo>
                    <a:pt x="19009" y="8797"/>
                  </a:lnTo>
                  <a:lnTo>
                    <a:pt x="19207" y="8741"/>
                  </a:lnTo>
                  <a:lnTo>
                    <a:pt x="19405" y="8684"/>
                  </a:lnTo>
                  <a:lnTo>
                    <a:pt x="19603" y="8599"/>
                  </a:lnTo>
                  <a:lnTo>
                    <a:pt x="19773" y="8486"/>
                  </a:lnTo>
                  <a:lnTo>
                    <a:pt x="19943" y="8373"/>
                  </a:lnTo>
                  <a:lnTo>
                    <a:pt x="20084" y="8260"/>
                  </a:lnTo>
                  <a:lnTo>
                    <a:pt x="20226" y="8119"/>
                  </a:lnTo>
                  <a:lnTo>
                    <a:pt x="20367" y="7977"/>
                  </a:lnTo>
                  <a:lnTo>
                    <a:pt x="20565" y="7638"/>
                  </a:lnTo>
                  <a:lnTo>
                    <a:pt x="20763" y="7298"/>
                  </a:lnTo>
                  <a:lnTo>
                    <a:pt x="20904" y="6902"/>
                  </a:lnTo>
                  <a:lnTo>
                    <a:pt x="21018" y="6506"/>
                  </a:lnTo>
                  <a:lnTo>
                    <a:pt x="21216" y="5658"/>
                  </a:lnTo>
                  <a:lnTo>
                    <a:pt x="21414" y="4809"/>
                  </a:lnTo>
                  <a:lnTo>
                    <a:pt x="21527" y="4413"/>
                  </a:lnTo>
                  <a:lnTo>
                    <a:pt x="21668" y="4017"/>
                  </a:lnTo>
                  <a:lnTo>
                    <a:pt x="21838" y="3649"/>
                  </a:lnTo>
                  <a:lnTo>
                    <a:pt x="22036" y="3310"/>
                  </a:lnTo>
                  <a:lnTo>
                    <a:pt x="22291" y="3027"/>
                  </a:lnTo>
                  <a:lnTo>
                    <a:pt x="22432" y="2886"/>
                  </a:lnTo>
                  <a:lnTo>
                    <a:pt x="22602" y="2772"/>
                  </a:lnTo>
                  <a:lnTo>
                    <a:pt x="22800" y="2631"/>
                  </a:lnTo>
                  <a:lnTo>
                    <a:pt x="23026" y="2546"/>
                  </a:lnTo>
                  <a:lnTo>
                    <a:pt x="23252" y="2461"/>
                  </a:lnTo>
                  <a:lnTo>
                    <a:pt x="23507" y="2405"/>
                  </a:lnTo>
                  <a:lnTo>
                    <a:pt x="23733" y="2376"/>
                  </a:lnTo>
                  <a:lnTo>
                    <a:pt x="23988" y="2348"/>
                  </a:lnTo>
                  <a:lnTo>
                    <a:pt x="24497" y="2376"/>
                  </a:lnTo>
                  <a:lnTo>
                    <a:pt x="25006" y="2461"/>
                  </a:lnTo>
                  <a:lnTo>
                    <a:pt x="25515" y="2574"/>
                  </a:lnTo>
                  <a:lnTo>
                    <a:pt x="26533" y="2857"/>
                  </a:lnTo>
                  <a:lnTo>
                    <a:pt x="27043" y="2970"/>
                  </a:lnTo>
                  <a:lnTo>
                    <a:pt x="27552" y="3055"/>
                  </a:lnTo>
                  <a:lnTo>
                    <a:pt x="28089" y="3084"/>
                  </a:lnTo>
                  <a:lnTo>
                    <a:pt x="28344" y="3084"/>
                  </a:lnTo>
                  <a:lnTo>
                    <a:pt x="28598" y="3055"/>
                  </a:lnTo>
                  <a:lnTo>
                    <a:pt x="28853" y="3027"/>
                  </a:lnTo>
                  <a:lnTo>
                    <a:pt x="29108" y="2970"/>
                  </a:lnTo>
                  <a:lnTo>
                    <a:pt x="29334" y="2886"/>
                  </a:lnTo>
                  <a:lnTo>
                    <a:pt x="29560" y="2801"/>
                  </a:lnTo>
                  <a:lnTo>
                    <a:pt x="29758" y="2659"/>
                  </a:lnTo>
                  <a:lnTo>
                    <a:pt x="29928" y="2518"/>
                  </a:lnTo>
                  <a:lnTo>
                    <a:pt x="30098" y="2348"/>
                  </a:lnTo>
                  <a:lnTo>
                    <a:pt x="30239" y="2150"/>
                  </a:lnTo>
                  <a:lnTo>
                    <a:pt x="30380" y="1867"/>
                  </a:lnTo>
                  <a:lnTo>
                    <a:pt x="30465" y="1584"/>
                  </a:lnTo>
                  <a:lnTo>
                    <a:pt x="30494" y="1302"/>
                  </a:lnTo>
                  <a:lnTo>
                    <a:pt x="30465" y="1019"/>
                  </a:lnTo>
                  <a:lnTo>
                    <a:pt x="29984" y="764"/>
                  </a:lnTo>
                  <a:lnTo>
                    <a:pt x="29504" y="538"/>
                  </a:lnTo>
                  <a:lnTo>
                    <a:pt x="29023" y="368"/>
                  </a:lnTo>
                  <a:lnTo>
                    <a:pt x="28542" y="227"/>
                  </a:lnTo>
                  <a:lnTo>
                    <a:pt x="28033" y="114"/>
                  </a:lnTo>
                  <a:lnTo>
                    <a:pt x="27552" y="57"/>
                  </a:lnTo>
                  <a:lnTo>
                    <a:pt x="2704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5"/>
            <p:cNvSpPr/>
            <p:nvPr/>
          </p:nvSpPr>
          <p:spPr>
            <a:xfrm>
              <a:off x="418450" y="2780750"/>
              <a:ext cx="645650" cy="1010550"/>
            </a:xfrm>
            <a:custGeom>
              <a:avLst/>
              <a:gdLst/>
              <a:ahLst/>
              <a:cxnLst/>
              <a:rect l="l" t="t" r="r" b="b"/>
              <a:pathLst>
                <a:path w="25826" h="40422" extrusionOk="0">
                  <a:moveTo>
                    <a:pt x="25543" y="0"/>
                  </a:moveTo>
                  <a:lnTo>
                    <a:pt x="24864" y="114"/>
                  </a:lnTo>
                  <a:lnTo>
                    <a:pt x="24185" y="227"/>
                  </a:lnTo>
                  <a:lnTo>
                    <a:pt x="23506" y="368"/>
                  </a:lnTo>
                  <a:lnTo>
                    <a:pt x="22827" y="538"/>
                  </a:lnTo>
                  <a:lnTo>
                    <a:pt x="22177" y="736"/>
                  </a:lnTo>
                  <a:lnTo>
                    <a:pt x="21526" y="962"/>
                  </a:lnTo>
                  <a:lnTo>
                    <a:pt x="20875" y="1188"/>
                  </a:lnTo>
                  <a:lnTo>
                    <a:pt x="20253" y="1443"/>
                  </a:lnTo>
                  <a:lnTo>
                    <a:pt x="19603" y="1726"/>
                  </a:lnTo>
                  <a:lnTo>
                    <a:pt x="18980" y="2037"/>
                  </a:lnTo>
                  <a:lnTo>
                    <a:pt x="18386" y="2348"/>
                  </a:lnTo>
                  <a:lnTo>
                    <a:pt x="17764" y="2688"/>
                  </a:lnTo>
                  <a:lnTo>
                    <a:pt x="17170" y="3027"/>
                  </a:lnTo>
                  <a:lnTo>
                    <a:pt x="16576" y="3395"/>
                  </a:lnTo>
                  <a:lnTo>
                    <a:pt x="15444" y="4159"/>
                  </a:lnTo>
                  <a:lnTo>
                    <a:pt x="14398" y="4894"/>
                  </a:lnTo>
                  <a:lnTo>
                    <a:pt x="13408" y="5686"/>
                  </a:lnTo>
                  <a:lnTo>
                    <a:pt x="12446" y="6506"/>
                  </a:lnTo>
                  <a:lnTo>
                    <a:pt x="11513" y="7383"/>
                  </a:lnTo>
                  <a:lnTo>
                    <a:pt x="10607" y="8288"/>
                  </a:lnTo>
                  <a:lnTo>
                    <a:pt x="9759" y="9193"/>
                  </a:lnTo>
                  <a:lnTo>
                    <a:pt x="8910" y="10155"/>
                  </a:lnTo>
                  <a:lnTo>
                    <a:pt x="8118" y="11145"/>
                  </a:lnTo>
                  <a:lnTo>
                    <a:pt x="7355" y="12135"/>
                  </a:lnTo>
                  <a:lnTo>
                    <a:pt x="6647" y="13154"/>
                  </a:lnTo>
                  <a:lnTo>
                    <a:pt x="5968" y="14172"/>
                  </a:lnTo>
                  <a:lnTo>
                    <a:pt x="5318" y="15247"/>
                  </a:lnTo>
                  <a:lnTo>
                    <a:pt x="4696" y="16322"/>
                  </a:lnTo>
                  <a:lnTo>
                    <a:pt x="4130" y="17425"/>
                  </a:lnTo>
                  <a:lnTo>
                    <a:pt x="3592" y="18528"/>
                  </a:lnTo>
                  <a:lnTo>
                    <a:pt x="3083" y="19659"/>
                  </a:lnTo>
                  <a:lnTo>
                    <a:pt x="2631" y="20791"/>
                  </a:lnTo>
                  <a:lnTo>
                    <a:pt x="2178" y="21951"/>
                  </a:lnTo>
                  <a:lnTo>
                    <a:pt x="1782" y="23139"/>
                  </a:lnTo>
                  <a:lnTo>
                    <a:pt x="1443" y="24298"/>
                  </a:lnTo>
                  <a:lnTo>
                    <a:pt x="1132" y="25515"/>
                  </a:lnTo>
                  <a:lnTo>
                    <a:pt x="849" y="26703"/>
                  </a:lnTo>
                  <a:lnTo>
                    <a:pt x="594" y="27919"/>
                  </a:lnTo>
                  <a:lnTo>
                    <a:pt x="396" y="29135"/>
                  </a:lnTo>
                  <a:lnTo>
                    <a:pt x="226" y="30352"/>
                  </a:lnTo>
                  <a:lnTo>
                    <a:pt x="113" y="31596"/>
                  </a:lnTo>
                  <a:lnTo>
                    <a:pt x="28" y="32841"/>
                  </a:lnTo>
                  <a:lnTo>
                    <a:pt x="0" y="34057"/>
                  </a:lnTo>
                  <a:lnTo>
                    <a:pt x="0" y="35302"/>
                  </a:lnTo>
                  <a:lnTo>
                    <a:pt x="57" y="36546"/>
                  </a:lnTo>
                  <a:lnTo>
                    <a:pt x="141" y="37791"/>
                  </a:lnTo>
                  <a:lnTo>
                    <a:pt x="283" y="39007"/>
                  </a:lnTo>
                  <a:lnTo>
                    <a:pt x="453" y="40224"/>
                  </a:lnTo>
                  <a:lnTo>
                    <a:pt x="481" y="40337"/>
                  </a:lnTo>
                  <a:lnTo>
                    <a:pt x="537" y="40393"/>
                  </a:lnTo>
                  <a:lnTo>
                    <a:pt x="622" y="40422"/>
                  </a:lnTo>
                  <a:lnTo>
                    <a:pt x="707" y="40422"/>
                  </a:lnTo>
                  <a:lnTo>
                    <a:pt x="792" y="40393"/>
                  </a:lnTo>
                  <a:lnTo>
                    <a:pt x="877" y="40337"/>
                  </a:lnTo>
                  <a:lnTo>
                    <a:pt x="905" y="40252"/>
                  </a:lnTo>
                  <a:lnTo>
                    <a:pt x="905" y="40139"/>
                  </a:lnTo>
                  <a:lnTo>
                    <a:pt x="736" y="38922"/>
                  </a:lnTo>
                  <a:lnTo>
                    <a:pt x="622" y="37734"/>
                  </a:lnTo>
                  <a:lnTo>
                    <a:pt x="537" y="36518"/>
                  </a:lnTo>
                  <a:lnTo>
                    <a:pt x="481" y="35302"/>
                  </a:lnTo>
                  <a:lnTo>
                    <a:pt x="481" y="34085"/>
                  </a:lnTo>
                  <a:lnTo>
                    <a:pt x="509" y="32869"/>
                  </a:lnTo>
                  <a:lnTo>
                    <a:pt x="594" y="31653"/>
                  </a:lnTo>
                  <a:lnTo>
                    <a:pt x="707" y="30437"/>
                  </a:lnTo>
                  <a:lnTo>
                    <a:pt x="877" y="29220"/>
                  </a:lnTo>
                  <a:lnTo>
                    <a:pt x="1075" y="28032"/>
                  </a:lnTo>
                  <a:lnTo>
                    <a:pt x="1301" y="26844"/>
                  </a:lnTo>
                  <a:lnTo>
                    <a:pt x="1584" y="25656"/>
                  </a:lnTo>
                  <a:lnTo>
                    <a:pt x="1895" y="24468"/>
                  </a:lnTo>
                  <a:lnTo>
                    <a:pt x="2235" y="23308"/>
                  </a:lnTo>
                  <a:lnTo>
                    <a:pt x="2631" y="22149"/>
                  </a:lnTo>
                  <a:lnTo>
                    <a:pt x="3055" y="20989"/>
                  </a:lnTo>
                  <a:lnTo>
                    <a:pt x="3508" y="19886"/>
                  </a:lnTo>
                  <a:lnTo>
                    <a:pt x="4017" y="18754"/>
                  </a:lnTo>
                  <a:lnTo>
                    <a:pt x="4526" y="17651"/>
                  </a:lnTo>
                  <a:lnTo>
                    <a:pt x="5092" y="16576"/>
                  </a:lnTo>
                  <a:lnTo>
                    <a:pt x="5714" y="15530"/>
                  </a:lnTo>
                  <a:lnTo>
                    <a:pt x="6336" y="14483"/>
                  </a:lnTo>
                  <a:lnTo>
                    <a:pt x="7015" y="13465"/>
                  </a:lnTo>
                  <a:lnTo>
                    <a:pt x="7722" y="12475"/>
                  </a:lnTo>
                  <a:lnTo>
                    <a:pt x="8458" y="11485"/>
                  </a:lnTo>
                  <a:lnTo>
                    <a:pt x="9221" y="10523"/>
                  </a:lnTo>
                  <a:lnTo>
                    <a:pt x="10042" y="9589"/>
                  </a:lnTo>
                  <a:lnTo>
                    <a:pt x="10890" y="8684"/>
                  </a:lnTo>
                  <a:lnTo>
                    <a:pt x="11767" y="7807"/>
                  </a:lnTo>
                  <a:lnTo>
                    <a:pt x="12672" y="6987"/>
                  </a:lnTo>
                  <a:lnTo>
                    <a:pt x="13578" y="6167"/>
                  </a:lnTo>
                  <a:lnTo>
                    <a:pt x="14568" y="5403"/>
                  </a:lnTo>
                  <a:lnTo>
                    <a:pt x="15642" y="4583"/>
                  </a:lnTo>
                  <a:lnTo>
                    <a:pt x="16802" y="3819"/>
                  </a:lnTo>
                  <a:lnTo>
                    <a:pt x="17368" y="3451"/>
                  </a:lnTo>
                  <a:lnTo>
                    <a:pt x="17962" y="3112"/>
                  </a:lnTo>
                  <a:lnTo>
                    <a:pt x="18556" y="2772"/>
                  </a:lnTo>
                  <a:lnTo>
                    <a:pt x="19178" y="2461"/>
                  </a:lnTo>
                  <a:lnTo>
                    <a:pt x="19801" y="2178"/>
                  </a:lnTo>
                  <a:lnTo>
                    <a:pt x="20423" y="1896"/>
                  </a:lnTo>
                  <a:lnTo>
                    <a:pt x="21045" y="1641"/>
                  </a:lnTo>
                  <a:lnTo>
                    <a:pt x="21696" y="1415"/>
                  </a:lnTo>
                  <a:lnTo>
                    <a:pt x="22346" y="1188"/>
                  </a:lnTo>
                  <a:lnTo>
                    <a:pt x="22997" y="990"/>
                  </a:lnTo>
                  <a:lnTo>
                    <a:pt x="23648" y="821"/>
                  </a:lnTo>
                  <a:lnTo>
                    <a:pt x="24326" y="679"/>
                  </a:lnTo>
                  <a:lnTo>
                    <a:pt x="24977" y="566"/>
                  </a:lnTo>
                  <a:lnTo>
                    <a:pt x="25656" y="481"/>
                  </a:lnTo>
                  <a:lnTo>
                    <a:pt x="25741" y="453"/>
                  </a:lnTo>
                  <a:lnTo>
                    <a:pt x="25797" y="396"/>
                  </a:lnTo>
                  <a:lnTo>
                    <a:pt x="25826" y="312"/>
                  </a:lnTo>
                  <a:lnTo>
                    <a:pt x="25826" y="227"/>
                  </a:lnTo>
                  <a:lnTo>
                    <a:pt x="25797" y="142"/>
                  </a:lnTo>
                  <a:lnTo>
                    <a:pt x="25741" y="57"/>
                  </a:lnTo>
                  <a:lnTo>
                    <a:pt x="25656" y="29"/>
                  </a:lnTo>
                  <a:lnTo>
                    <a:pt x="2554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5"/>
            <p:cNvSpPr/>
            <p:nvPr/>
          </p:nvSpPr>
          <p:spPr>
            <a:xfrm>
              <a:off x="398650" y="3297675"/>
              <a:ext cx="150650" cy="103975"/>
            </a:xfrm>
            <a:custGeom>
              <a:avLst/>
              <a:gdLst/>
              <a:ahLst/>
              <a:cxnLst/>
              <a:rect l="l" t="t" r="r" b="b"/>
              <a:pathLst>
                <a:path w="6026" h="4159" extrusionOk="0">
                  <a:moveTo>
                    <a:pt x="255" y="1"/>
                  </a:moveTo>
                  <a:lnTo>
                    <a:pt x="170" y="29"/>
                  </a:lnTo>
                  <a:lnTo>
                    <a:pt x="85" y="86"/>
                  </a:lnTo>
                  <a:lnTo>
                    <a:pt x="28" y="142"/>
                  </a:lnTo>
                  <a:lnTo>
                    <a:pt x="0" y="227"/>
                  </a:lnTo>
                  <a:lnTo>
                    <a:pt x="0" y="312"/>
                  </a:lnTo>
                  <a:lnTo>
                    <a:pt x="57" y="397"/>
                  </a:lnTo>
                  <a:lnTo>
                    <a:pt x="396" y="793"/>
                  </a:lnTo>
                  <a:lnTo>
                    <a:pt x="707" y="1189"/>
                  </a:lnTo>
                  <a:lnTo>
                    <a:pt x="1018" y="1613"/>
                  </a:lnTo>
                  <a:lnTo>
                    <a:pt x="1273" y="2066"/>
                  </a:lnTo>
                  <a:lnTo>
                    <a:pt x="1499" y="2518"/>
                  </a:lnTo>
                  <a:lnTo>
                    <a:pt x="1726" y="2999"/>
                  </a:lnTo>
                  <a:lnTo>
                    <a:pt x="1895" y="3480"/>
                  </a:lnTo>
                  <a:lnTo>
                    <a:pt x="2037" y="3961"/>
                  </a:lnTo>
                  <a:lnTo>
                    <a:pt x="2093" y="4074"/>
                  </a:lnTo>
                  <a:lnTo>
                    <a:pt x="2178" y="4131"/>
                  </a:lnTo>
                  <a:lnTo>
                    <a:pt x="2291" y="4159"/>
                  </a:lnTo>
                  <a:lnTo>
                    <a:pt x="2404" y="4131"/>
                  </a:lnTo>
                  <a:lnTo>
                    <a:pt x="5884" y="2235"/>
                  </a:lnTo>
                  <a:lnTo>
                    <a:pt x="5968" y="2150"/>
                  </a:lnTo>
                  <a:lnTo>
                    <a:pt x="6025" y="2066"/>
                  </a:lnTo>
                  <a:lnTo>
                    <a:pt x="6025" y="1981"/>
                  </a:lnTo>
                  <a:lnTo>
                    <a:pt x="5997" y="1896"/>
                  </a:lnTo>
                  <a:lnTo>
                    <a:pt x="5940" y="1839"/>
                  </a:lnTo>
                  <a:lnTo>
                    <a:pt x="5855" y="1783"/>
                  </a:lnTo>
                  <a:lnTo>
                    <a:pt x="5770" y="1754"/>
                  </a:lnTo>
                  <a:lnTo>
                    <a:pt x="5686" y="1783"/>
                  </a:lnTo>
                  <a:lnTo>
                    <a:pt x="2433" y="3565"/>
                  </a:lnTo>
                  <a:lnTo>
                    <a:pt x="2263" y="3084"/>
                  </a:lnTo>
                  <a:lnTo>
                    <a:pt x="2065" y="2631"/>
                  </a:lnTo>
                  <a:lnTo>
                    <a:pt x="1867" y="2150"/>
                  </a:lnTo>
                  <a:lnTo>
                    <a:pt x="1612" y="1726"/>
                  </a:lnTo>
                  <a:lnTo>
                    <a:pt x="1358" y="1274"/>
                  </a:lnTo>
                  <a:lnTo>
                    <a:pt x="1075" y="878"/>
                  </a:lnTo>
                  <a:lnTo>
                    <a:pt x="764" y="482"/>
                  </a:lnTo>
                  <a:lnTo>
                    <a:pt x="424" y="86"/>
                  </a:lnTo>
                  <a:lnTo>
                    <a:pt x="339" y="29"/>
                  </a:lnTo>
                  <a:lnTo>
                    <a:pt x="255"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5"/>
            <p:cNvSpPr/>
            <p:nvPr/>
          </p:nvSpPr>
          <p:spPr>
            <a:xfrm>
              <a:off x="590275" y="2978750"/>
              <a:ext cx="122375" cy="122375"/>
            </a:xfrm>
            <a:custGeom>
              <a:avLst/>
              <a:gdLst/>
              <a:ahLst/>
              <a:cxnLst/>
              <a:rect l="l" t="t" r="r" b="b"/>
              <a:pathLst>
                <a:path w="4895" h="4895" extrusionOk="0">
                  <a:moveTo>
                    <a:pt x="595" y="1"/>
                  </a:moveTo>
                  <a:lnTo>
                    <a:pt x="538" y="29"/>
                  </a:lnTo>
                  <a:lnTo>
                    <a:pt x="453" y="114"/>
                  </a:lnTo>
                  <a:lnTo>
                    <a:pt x="425" y="199"/>
                  </a:lnTo>
                  <a:lnTo>
                    <a:pt x="1" y="4668"/>
                  </a:lnTo>
                  <a:lnTo>
                    <a:pt x="1" y="4753"/>
                  </a:lnTo>
                  <a:lnTo>
                    <a:pt x="86" y="4838"/>
                  </a:lnTo>
                  <a:lnTo>
                    <a:pt x="170" y="4894"/>
                  </a:lnTo>
                  <a:lnTo>
                    <a:pt x="284" y="4894"/>
                  </a:lnTo>
                  <a:lnTo>
                    <a:pt x="4725" y="4442"/>
                  </a:lnTo>
                  <a:lnTo>
                    <a:pt x="4809" y="4413"/>
                  </a:lnTo>
                  <a:lnTo>
                    <a:pt x="4866" y="4357"/>
                  </a:lnTo>
                  <a:lnTo>
                    <a:pt x="4894" y="4272"/>
                  </a:lnTo>
                  <a:lnTo>
                    <a:pt x="4894" y="4187"/>
                  </a:lnTo>
                  <a:lnTo>
                    <a:pt x="4866" y="4102"/>
                  </a:lnTo>
                  <a:lnTo>
                    <a:pt x="4809" y="4017"/>
                  </a:lnTo>
                  <a:lnTo>
                    <a:pt x="4725" y="3989"/>
                  </a:lnTo>
                  <a:lnTo>
                    <a:pt x="4611" y="3961"/>
                  </a:lnTo>
                  <a:lnTo>
                    <a:pt x="510" y="4413"/>
                  </a:lnTo>
                  <a:lnTo>
                    <a:pt x="510" y="4413"/>
                  </a:lnTo>
                  <a:lnTo>
                    <a:pt x="906" y="227"/>
                  </a:lnTo>
                  <a:lnTo>
                    <a:pt x="906" y="142"/>
                  </a:lnTo>
                  <a:lnTo>
                    <a:pt x="849" y="57"/>
                  </a:lnTo>
                  <a:lnTo>
                    <a:pt x="793"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5"/>
            <p:cNvSpPr/>
            <p:nvPr/>
          </p:nvSpPr>
          <p:spPr>
            <a:xfrm>
              <a:off x="794650" y="2810450"/>
              <a:ext cx="94775" cy="110350"/>
            </a:xfrm>
            <a:custGeom>
              <a:avLst/>
              <a:gdLst/>
              <a:ahLst/>
              <a:cxnLst/>
              <a:rect l="l" t="t" r="r" b="b"/>
              <a:pathLst>
                <a:path w="3791" h="4414" extrusionOk="0">
                  <a:moveTo>
                    <a:pt x="1669" y="0"/>
                  </a:moveTo>
                  <a:lnTo>
                    <a:pt x="1585" y="57"/>
                  </a:lnTo>
                  <a:lnTo>
                    <a:pt x="1528" y="142"/>
                  </a:lnTo>
                  <a:lnTo>
                    <a:pt x="0" y="3253"/>
                  </a:lnTo>
                  <a:lnTo>
                    <a:pt x="0" y="3282"/>
                  </a:lnTo>
                  <a:lnTo>
                    <a:pt x="0" y="3338"/>
                  </a:lnTo>
                  <a:lnTo>
                    <a:pt x="29" y="3451"/>
                  </a:lnTo>
                  <a:lnTo>
                    <a:pt x="114" y="3536"/>
                  </a:lnTo>
                  <a:lnTo>
                    <a:pt x="227" y="3565"/>
                  </a:lnTo>
                  <a:lnTo>
                    <a:pt x="1075" y="3565"/>
                  </a:lnTo>
                  <a:lnTo>
                    <a:pt x="1471" y="3649"/>
                  </a:lnTo>
                  <a:lnTo>
                    <a:pt x="1896" y="3734"/>
                  </a:lnTo>
                  <a:lnTo>
                    <a:pt x="2292" y="3847"/>
                  </a:lnTo>
                  <a:lnTo>
                    <a:pt x="2688" y="3989"/>
                  </a:lnTo>
                  <a:lnTo>
                    <a:pt x="3055" y="4159"/>
                  </a:lnTo>
                  <a:lnTo>
                    <a:pt x="3423" y="4385"/>
                  </a:lnTo>
                  <a:lnTo>
                    <a:pt x="3508" y="4413"/>
                  </a:lnTo>
                  <a:lnTo>
                    <a:pt x="3621" y="4413"/>
                  </a:lnTo>
                  <a:lnTo>
                    <a:pt x="3706" y="4357"/>
                  </a:lnTo>
                  <a:lnTo>
                    <a:pt x="3763" y="4300"/>
                  </a:lnTo>
                  <a:lnTo>
                    <a:pt x="3791" y="4215"/>
                  </a:lnTo>
                  <a:lnTo>
                    <a:pt x="3791" y="4130"/>
                  </a:lnTo>
                  <a:lnTo>
                    <a:pt x="3763" y="4045"/>
                  </a:lnTo>
                  <a:lnTo>
                    <a:pt x="3678" y="3989"/>
                  </a:lnTo>
                  <a:lnTo>
                    <a:pt x="3338" y="3791"/>
                  </a:lnTo>
                  <a:lnTo>
                    <a:pt x="2971" y="3593"/>
                  </a:lnTo>
                  <a:lnTo>
                    <a:pt x="2603" y="3451"/>
                  </a:lnTo>
                  <a:lnTo>
                    <a:pt x="2207" y="3310"/>
                  </a:lnTo>
                  <a:lnTo>
                    <a:pt x="1811" y="3225"/>
                  </a:lnTo>
                  <a:lnTo>
                    <a:pt x="1415" y="3140"/>
                  </a:lnTo>
                  <a:lnTo>
                    <a:pt x="1019" y="3084"/>
                  </a:lnTo>
                  <a:lnTo>
                    <a:pt x="623" y="3084"/>
                  </a:lnTo>
                  <a:lnTo>
                    <a:pt x="1981" y="283"/>
                  </a:lnTo>
                  <a:lnTo>
                    <a:pt x="2009" y="198"/>
                  </a:lnTo>
                  <a:lnTo>
                    <a:pt x="1981" y="114"/>
                  </a:lnTo>
                  <a:lnTo>
                    <a:pt x="1924" y="57"/>
                  </a:lnTo>
                  <a:lnTo>
                    <a:pt x="1839"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5"/>
            <p:cNvSpPr/>
            <p:nvPr/>
          </p:nvSpPr>
          <p:spPr>
            <a:xfrm>
              <a:off x="588150" y="3326675"/>
              <a:ext cx="976625" cy="881150"/>
            </a:xfrm>
            <a:custGeom>
              <a:avLst/>
              <a:gdLst/>
              <a:ahLst/>
              <a:cxnLst/>
              <a:rect l="l" t="t" r="r" b="b"/>
              <a:pathLst>
                <a:path w="39065" h="35246" extrusionOk="0">
                  <a:moveTo>
                    <a:pt x="25600" y="0"/>
                  </a:moveTo>
                  <a:lnTo>
                    <a:pt x="25402" y="29"/>
                  </a:lnTo>
                  <a:lnTo>
                    <a:pt x="25204" y="57"/>
                  </a:lnTo>
                  <a:lnTo>
                    <a:pt x="25034" y="142"/>
                  </a:lnTo>
                  <a:lnTo>
                    <a:pt x="24836" y="227"/>
                  </a:lnTo>
                  <a:lnTo>
                    <a:pt x="24497" y="425"/>
                  </a:lnTo>
                  <a:lnTo>
                    <a:pt x="24157" y="679"/>
                  </a:lnTo>
                  <a:lnTo>
                    <a:pt x="23846" y="990"/>
                  </a:lnTo>
                  <a:lnTo>
                    <a:pt x="23535" y="1330"/>
                  </a:lnTo>
                  <a:lnTo>
                    <a:pt x="23224" y="1698"/>
                  </a:lnTo>
                  <a:lnTo>
                    <a:pt x="22630" y="2461"/>
                  </a:lnTo>
                  <a:lnTo>
                    <a:pt x="22319" y="2829"/>
                  </a:lnTo>
                  <a:lnTo>
                    <a:pt x="22008" y="3197"/>
                  </a:lnTo>
                  <a:lnTo>
                    <a:pt x="21668" y="3536"/>
                  </a:lnTo>
                  <a:lnTo>
                    <a:pt x="21329" y="3847"/>
                  </a:lnTo>
                  <a:lnTo>
                    <a:pt x="20961" y="4102"/>
                  </a:lnTo>
                  <a:lnTo>
                    <a:pt x="20593" y="4300"/>
                  </a:lnTo>
                  <a:lnTo>
                    <a:pt x="20197" y="4470"/>
                  </a:lnTo>
                  <a:lnTo>
                    <a:pt x="19773" y="4555"/>
                  </a:lnTo>
                  <a:lnTo>
                    <a:pt x="19320" y="4611"/>
                  </a:lnTo>
                  <a:lnTo>
                    <a:pt x="18868" y="4639"/>
                  </a:lnTo>
                  <a:lnTo>
                    <a:pt x="18415" y="4611"/>
                  </a:lnTo>
                  <a:lnTo>
                    <a:pt x="17934" y="4611"/>
                  </a:lnTo>
                  <a:lnTo>
                    <a:pt x="17001" y="4555"/>
                  </a:lnTo>
                  <a:lnTo>
                    <a:pt x="16520" y="4526"/>
                  </a:lnTo>
                  <a:lnTo>
                    <a:pt x="16096" y="4526"/>
                  </a:lnTo>
                  <a:lnTo>
                    <a:pt x="15643" y="4555"/>
                  </a:lnTo>
                  <a:lnTo>
                    <a:pt x="15247" y="4611"/>
                  </a:lnTo>
                  <a:lnTo>
                    <a:pt x="14879" y="4724"/>
                  </a:lnTo>
                  <a:lnTo>
                    <a:pt x="14681" y="4809"/>
                  </a:lnTo>
                  <a:lnTo>
                    <a:pt x="14512" y="4894"/>
                  </a:lnTo>
                  <a:lnTo>
                    <a:pt x="14342" y="5007"/>
                  </a:lnTo>
                  <a:lnTo>
                    <a:pt x="14201" y="5120"/>
                  </a:lnTo>
                  <a:lnTo>
                    <a:pt x="14059" y="5290"/>
                  </a:lnTo>
                  <a:lnTo>
                    <a:pt x="13918" y="5431"/>
                  </a:lnTo>
                  <a:lnTo>
                    <a:pt x="13663" y="5799"/>
                  </a:lnTo>
                  <a:lnTo>
                    <a:pt x="13437" y="6195"/>
                  </a:lnTo>
                  <a:lnTo>
                    <a:pt x="13211" y="6591"/>
                  </a:lnTo>
                  <a:lnTo>
                    <a:pt x="13013" y="6987"/>
                  </a:lnTo>
                  <a:lnTo>
                    <a:pt x="12645" y="7836"/>
                  </a:lnTo>
                  <a:lnTo>
                    <a:pt x="12305" y="8656"/>
                  </a:lnTo>
                  <a:lnTo>
                    <a:pt x="11938" y="9505"/>
                  </a:lnTo>
                  <a:lnTo>
                    <a:pt x="11740" y="9901"/>
                  </a:lnTo>
                  <a:lnTo>
                    <a:pt x="11542" y="10297"/>
                  </a:lnTo>
                  <a:lnTo>
                    <a:pt x="11315" y="10693"/>
                  </a:lnTo>
                  <a:lnTo>
                    <a:pt x="11061" y="11060"/>
                  </a:lnTo>
                  <a:lnTo>
                    <a:pt x="10806" y="11400"/>
                  </a:lnTo>
                  <a:lnTo>
                    <a:pt x="10495" y="11739"/>
                  </a:lnTo>
                  <a:lnTo>
                    <a:pt x="10099" y="12135"/>
                  </a:lnTo>
                  <a:lnTo>
                    <a:pt x="9646" y="12475"/>
                  </a:lnTo>
                  <a:lnTo>
                    <a:pt x="9166" y="12814"/>
                  </a:lnTo>
                  <a:lnTo>
                    <a:pt x="8685" y="13097"/>
                  </a:lnTo>
                  <a:lnTo>
                    <a:pt x="8176" y="13380"/>
                  </a:lnTo>
                  <a:lnTo>
                    <a:pt x="7638" y="13663"/>
                  </a:lnTo>
                  <a:lnTo>
                    <a:pt x="6592" y="14172"/>
                  </a:lnTo>
                  <a:lnTo>
                    <a:pt x="6082" y="14426"/>
                  </a:lnTo>
                  <a:lnTo>
                    <a:pt x="5573" y="14709"/>
                  </a:lnTo>
                  <a:lnTo>
                    <a:pt x="5092" y="14992"/>
                  </a:lnTo>
                  <a:lnTo>
                    <a:pt x="4640" y="15303"/>
                  </a:lnTo>
                  <a:lnTo>
                    <a:pt x="4187" y="15643"/>
                  </a:lnTo>
                  <a:lnTo>
                    <a:pt x="3819" y="16039"/>
                  </a:lnTo>
                  <a:lnTo>
                    <a:pt x="3452" y="16463"/>
                  </a:lnTo>
                  <a:lnTo>
                    <a:pt x="3282" y="16689"/>
                  </a:lnTo>
                  <a:lnTo>
                    <a:pt x="3141" y="16916"/>
                  </a:lnTo>
                  <a:lnTo>
                    <a:pt x="2971" y="17283"/>
                  </a:lnTo>
                  <a:lnTo>
                    <a:pt x="2801" y="17651"/>
                  </a:lnTo>
                  <a:lnTo>
                    <a:pt x="2688" y="18047"/>
                  </a:lnTo>
                  <a:lnTo>
                    <a:pt x="2575" y="18443"/>
                  </a:lnTo>
                  <a:lnTo>
                    <a:pt x="2518" y="18811"/>
                  </a:lnTo>
                  <a:lnTo>
                    <a:pt x="2462" y="19235"/>
                  </a:lnTo>
                  <a:lnTo>
                    <a:pt x="2405" y="20027"/>
                  </a:lnTo>
                  <a:lnTo>
                    <a:pt x="2405" y="20847"/>
                  </a:lnTo>
                  <a:lnTo>
                    <a:pt x="2377" y="21668"/>
                  </a:lnTo>
                  <a:lnTo>
                    <a:pt x="2349" y="22460"/>
                  </a:lnTo>
                  <a:lnTo>
                    <a:pt x="2320" y="22856"/>
                  </a:lnTo>
                  <a:lnTo>
                    <a:pt x="2264" y="23252"/>
                  </a:lnTo>
                  <a:lnTo>
                    <a:pt x="2179" y="23761"/>
                  </a:lnTo>
                  <a:lnTo>
                    <a:pt x="2066" y="24242"/>
                  </a:lnTo>
                  <a:lnTo>
                    <a:pt x="1953" y="24694"/>
                  </a:lnTo>
                  <a:lnTo>
                    <a:pt x="1783" y="25147"/>
                  </a:lnTo>
                  <a:lnTo>
                    <a:pt x="1585" y="25600"/>
                  </a:lnTo>
                  <a:lnTo>
                    <a:pt x="1387" y="26052"/>
                  </a:lnTo>
                  <a:lnTo>
                    <a:pt x="934" y="26929"/>
                  </a:lnTo>
                  <a:lnTo>
                    <a:pt x="567" y="27636"/>
                  </a:lnTo>
                  <a:lnTo>
                    <a:pt x="397" y="28004"/>
                  </a:lnTo>
                  <a:lnTo>
                    <a:pt x="255" y="28372"/>
                  </a:lnTo>
                  <a:lnTo>
                    <a:pt x="142" y="28739"/>
                  </a:lnTo>
                  <a:lnTo>
                    <a:pt x="57" y="29135"/>
                  </a:lnTo>
                  <a:lnTo>
                    <a:pt x="1" y="29531"/>
                  </a:lnTo>
                  <a:lnTo>
                    <a:pt x="1" y="29927"/>
                  </a:lnTo>
                  <a:lnTo>
                    <a:pt x="29" y="30521"/>
                  </a:lnTo>
                  <a:lnTo>
                    <a:pt x="114" y="31115"/>
                  </a:lnTo>
                  <a:lnTo>
                    <a:pt x="255" y="31709"/>
                  </a:lnTo>
                  <a:lnTo>
                    <a:pt x="453" y="32275"/>
                  </a:lnTo>
                  <a:lnTo>
                    <a:pt x="736" y="32813"/>
                  </a:lnTo>
                  <a:lnTo>
                    <a:pt x="878" y="33067"/>
                  </a:lnTo>
                  <a:lnTo>
                    <a:pt x="1047" y="33322"/>
                  </a:lnTo>
                  <a:lnTo>
                    <a:pt x="1217" y="33576"/>
                  </a:lnTo>
                  <a:lnTo>
                    <a:pt x="1415" y="33803"/>
                  </a:lnTo>
                  <a:lnTo>
                    <a:pt x="1641" y="34001"/>
                  </a:lnTo>
                  <a:lnTo>
                    <a:pt x="1868" y="34199"/>
                  </a:lnTo>
                  <a:lnTo>
                    <a:pt x="2094" y="34397"/>
                  </a:lnTo>
                  <a:lnTo>
                    <a:pt x="2320" y="34566"/>
                  </a:lnTo>
                  <a:lnTo>
                    <a:pt x="2575" y="34708"/>
                  </a:lnTo>
                  <a:lnTo>
                    <a:pt x="2858" y="34849"/>
                  </a:lnTo>
                  <a:lnTo>
                    <a:pt x="3395" y="35076"/>
                  </a:lnTo>
                  <a:lnTo>
                    <a:pt x="3961" y="35245"/>
                  </a:lnTo>
                  <a:lnTo>
                    <a:pt x="3989" y="34142"/>
                  </a:lnTo>
                  <a:lnTo>
                    <a:pt x="4074" y="33067"/>
                  </a:lnTo>
                  <a:lnTo>
                    <a:pt x="4187" y="31992"/>
                  </a:lnTo>
                  <a:lnTo>
                    <a:pt x="4329" y="30917"/>
                  </a:lnTo>
                  <a:lnTo>
                    <a:pt x="4498" y="29843"/>
                  </a:lnTo>
                  <a:lnTo>
                    <a:pt x="4725" y="28796"/>
                  </a:lnTo>
                  <a:lnTo>
                    <a:pt x="4979" y="27721"/>
                  </a:lnTo>
                  <a:lnTo>
                    <a:pt x="5290" y="26674"/>
                  </a:lnTo>
                  <a:lnTo>
                    <a:pt x="5602" y="25628"/>
                  </a:lnTo>
                  <a:lnTo>
                    <a:pt x="5969" y="24610"/>
                  </a:lnTo>
                  <a:lnTo>
                    <a:pt x="6365" y="23591"/>
                  </a:lnTo>
                  <a:lnTo>
                    <a:pt x="6790" y="22573"/>
                  </a:lnTo>
                  <a:lnTo>
                    <a:pt x="7242" y="21583"/>
                  </a:lnTo>
                  <a:lnTo>
                    <a:pt x="7723" y="20593"/>
                  </a:lnTo>
                  <a:lnTo>
                    <a:pt x="8260" y="19603"/>
                  </a:lnTo>
                  <a:lnTo>
                    <a:pt x="8798" y="18641"/>
                  </a:lnTo>
                  <a:lnTo>
                    <a:pt x="9392" y="17708"/>
                  </a:lnTo>
                  <a:lnTo>
                    <a:pt x="9986" y="16774"/>
                  </a:lnTo>
                  <a:lnTo>
                    <a:pt x="10637" y="15869"/>
                  </a:lnTo>
                  <a:lnTo>
                    <a:pt x="11287" y="14964"/>
                  </a:lnTo>
                  <a:lnTo>
                    <a:pt x="11994" y="14087"/>
                  </a:lnTo>
                  <a:lnTo>
                    <a:pt x="12701" y="13238"/>
                  </a:lnTo>
                  <a:lnTo>
                    <a:pt x="13465" y="12418"/>
                  </a:lnTo>
                  <a:lnTo>
                    <a:pt x="14229" y="11598"/>
                  </a:lnTo>
                  <a:lnTo>
                    <a:pt x="15021" y="10806"/>
                  </a:lnTo>
                  <a:lnTo>
                    <a:pt x="15841" y="10042"/>
                  </a:lnTo>
                  <a:lnTo>
                    <a:pt x="16690" y="9307"/>
                  </a:lnTo>
                  <a:lnTo>
                    <a:pt x="17567" y="8571"/>
                  </a:lnTo>
                  <a:lnTo>
                    <a:pt x="18444" y="7892"/>
                  </a:lnTo>
                  <a:lnTo>
                    <a:pt x="19377" y="7213"/>
                  </a:lnTo>
                  <a:lnTo>
                    <a:pt x="20310" y="6563"/>
                  </a:lnTo>
                  <a:lnTo>
                    <a:pt x="21272" y="5969"/>
                  </a:lnTo>
                  <a:lnTo>
                    <a:pt x="21470" y="5856"/>
                  </a:lnTo>
                  <a:lnTo>
                    <a:pt x="21697" y="5743"/>
                  </a:lnTo>
                  <a:lnTo>
                    <a:pt x="22149" y="5431"/>
                  </a:lnTo>
                  <a:lnTo>
                    <a:pt x="22630" y="5149"/>
                  </a:lnTo>
                  <a:lnTo>
                    <a:pt x="22856" y="5007"/>
                  </a:lnTo>
                  <a:lnTo>
                    <a:pt x="23054" y="4922"/>
                  </a:lnTo>
                  <a:lnTo>
                    <a:pt x="25006" y="4130"/>
                  </a:lnTo>
                  <a:lnTo>
                    <a:pt x="25996" y="3734"/>
                  </a:lnTo>
                  <a:lnTo>
                    <a:pt x="27014" y="3338"/>
                  </a:lnTo>
                  <a:lnTo>
                    <a:pt x="28061" y="2971"/>
                  </a:lnTo>
                  <a:lnTo>
                    <a:pt x="29108" y="2631"/>
                  </a:lnTo>
                  <a:lnTo>
                    <a:pt x="30154" y="2348"/>
                  </a:lnTo>
                  <a:lnTo>
                    <a:pt x="31229" y="2094"/>
                  </a:lnTo>
                  <a:lnTo>
                    <a:pt x="31738" y="2009"/>
                  </a:lnTo>
                  <a:lnTo>
                    <a:pt x="32276" y="1924"/>
                  </a:lnTo>
                  <a:lnTo>
                    <a:pt x="32785" y="1867"/>
                  </a:lnTo>
                  <a:lnTo>
                    <a:pt x="33294" y="1839"/>
                  </a:lnTo>
                  <a:lnTo>
                    <a:pt x="33831" y="1811"/>
                  </a:lnTo>
                  <a:lnTo>
                    <a:pt x="34341" y="1839"/>
                  </a:lnTo>
                  <a:lnTo>
                    <a:pt x="34850" y="1867"/>
                  </a:lnTo>
                  <a:lnTo>
                    <a:pt x="35331" y="1924"/>
                  </a:lnTo>
                  <a:lnTo>
                    <a:pt x="35840" y="2009"/>
                  </a:lnTo>
                  <a:lnTo>
                    <a:pt x="36321" y="2122"/>
                  </a:lnTo>
                  <a:lnTo>
                    <a:pt x="36802" y="2263"/>
                  </a:lnTo>
                  <a:lnTo>
                    <a:pt x="37282" y="2433"/>
                  </a:lnTo>
                  <a:lnTo>
                    <a:pt x="37735" y="2659"/>
                  </a:lnTo>
                  <a:lnTo>
                    <a:pt x="38188" y="2886"/>
                  </a:lnTo>
                  <a:lnTo>
                    <a:pt x="38640" y="3169"/>
                  </a:lnTo>
                  <a:lnTo>
                    <a:pt x="39064" y="3480"/>
                  </a:lnTo>
                  <a:lnTo>
                    <a:pt x="39064" y="3197"/>
                  </a:lnTo>
                  <a:lnTo>
                    <a:pt x="39008" y="2914"/>
                  </a:lnTo>
                  <a:lnTo>
                    <a:pt x="38923" y="2631"/>
                  </a:lnTo>
                  <a:lnTo>
                    <a:pt x="38782" y="2348"/>
                  </a:lnTo>
                  <a:lnTo>
                    <a:pt x="38640" y="2094"/>
                  </a:lnTo>
                  <a:lnTo>
                    <a:pt x="38442" y="1839"/>
                  </a:lnTo>
                  <a:lnTo>
                    <a:pt x="38244" y="1613"/>
                  </a:lnTo>
                  <a:lnTo>
                    <a:pt x="37990" y="1443"/>
                  </a:lnTo>
                  <a:lnTo>
                    <a:pt x="37622" y="1217"/>
                  </a:lnTo>
                  <a:lnTo>
                    <a:pt x="37198" y="1047"/>
                  </a:lnTo>
                  <a:lnTo>
                    <a:pt x="36773" y="906"/>
                  </a:lnTo>
                  <a:lnTo>
                    <a:pt x="36321" y="821"/>
                  </a:lnTo>
                  <a:lnTo>
                    <a:pt x="35868" y="792"/>
                  </a:lnTo>
                  <a:lnTo>
                    <a:pt x="35415" y="792"/>
                  </a:lnTo>
                  <a:lnTo>
                    <a:pt x="34963" y="821"/>
                  </a:lnTo>
                  <a:lnTo>
                    <a:pt x="34510" y="849"/>
                  </a:lnTo>
                  <a:lnTo>
                    <a:pt x="33605" y="990"/>
                  </a:lnTo>
                  <a:lnTo>
                    <a:pt x="32700" y="1132"/>
                  </a:lnTo>
                  <a:lnTo>
                    <a:pt x="32247" y="1189"/>
                  </a:lnTo>
                  <a:lnTo>
                    <a:pt x="31795" y="1217"/>
                  </a:lnTo>
                  <a:lnTo>
                    <a:pt x="31371" y="1245"/>
                  </a:lnTo>
                  <a:lnTo>
                    <a:pt x="30918" y="1217"/>
                  </a:lnTo>
                  <a:lnTo>
                    <a:pt x="30267" y="1160"/>
                  </a:lnTo>
                  <a:lnTo>
                    <a:pt x="29673" y="1019"/>
                  </a:lnTo>
                  <a:lnTo>
                    <a:pt x="29051" y="849"/>
                  </a:lnTo>
                  <a:lnTo>
                    <a:pt x="28457" y="651"/>
                  </a:lnTo>
                  <a:lnTo>
                    <a:pt x="27835" y="453"/>
                  </a:lnTo>
                  <a:lnTo>
                    <a:pt x="27241" y="255"/>
                  </a:lnTo>
                  <a:lnTo>
                    <a:pt x="26618" y="114"/>
                  </a:lnTo>
                  <a:lnTo>
                    <a:pt x="25996"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5"/>
            <p:cNvSpPr/>
            <p:nvPr/>
          </p:nvSpPr>
          <p:spPr>
            <a:xfrm>
              <a:off x="687150" y="3371925"/>
              <a:ext cx="877625" cy="838725"/>
            </a:xfrm>
            <a:custGeom>
              <a:avLst/>
              <a:gdLst/>
              <a:ahLst/>
              <a:cxnLst/>
              <a:rect l="l" t="t" r="r" b="b"/>
              <a:pathLst>
                <a:path w="35105" h="33549" extrusionOk="0">
                  <a:moveTo>
                    <a:pt x="29871" y="1"/>
                  </a:moveTo>
                  <a:lnTo>
                    <a:pt x="29334" y="29"/>
                  </a:lnTo>
                  <a:lnTo>
                    <a:pt x="28825" y="57"/>
                  </a:lnTo>
                  <a:lnTo>
                    <a:pt x="28316" y="114"/>
                  </a:lnTo>
                  <a:lnTo>
                    <a:pt x="27778" y="199"/>
                  </a:lnTo>
                  <a:lnTo>
                    <a:pt x="27269" y="284"/>
                  </a:lnTo>
                  <a:lnTo>
                    <a:pt x="26194" y="538"/>
                  </a:lnTo>
                  <a:lnTo>
                    <a:pt x="25148" y="821"/>
                  </a:lnTo>
                  <a:lnTo>
                    <a:pt x="24101" y="1161"/>
                  </a:lnTo>
                  <a:lnTo>
                    <a:pt x="23054" y="1528"/>
                  </a:lnTo>
                  <a:lnTo>
                    <a:pt x="22036" y="1924"/>
                  </a:lnTo>
                  <a:lnTo>
                    <a:pt x="21046" y="2320"/>
                  </a:lnTo>
                  <a:lnTo>
                    <a:pt x="19094" y="3112"/>
                  </a:lnTo>
                  <a:lnTo>
                    <a:pt x="18896" y="3197"/>
                  </a:lnTo>
                  <a:lnTo>
                    <a:pt x="18670" y="3339"/>
                  </a:lnTo>
                  <a:lnTo>
                    <a:pt x="18189" y="3621"/>
                  </a:lnTo>
                  <a:lnTo>
                    <a:pt x="17737" y="3933"/>
                  </a:lnTo>
                  <a:lnTo>
                    <a:pt x="17510" y="4046"/>
                  </a:lnTo>
                  <a:lnTo>
                    <a:pt x="17312" y="4159"/>
                  </a:lnTo>
                  <a:lnTo>
                    <a:pt x="16350" y="4753"/>
                  </a:lnTo>
                  <a:lnTo>
                    <a:pt x="15417" y="5403"/>
                  </a:lnTo>
                  <a:lnTo>
                    <a:pt x="14484" y="6082"/>
                  </a:lnTo>
                  <a:lnTo>
                    <a:pt x="13607" y="6761"/>
                  </a:lnTo>
                  <a:lnTo>
                    <a:pt x="12730" y="7497"/>
                  </a:lnTo>
                  <a:lnTo>
                    <a:pt x="11881" y="8232"/>
                  </a:lnTo>
                  <a:lnTo>
                    <a:pt x="11061" y="8996"/>
                  </a:lnTo>
                  <a:lnTo>
                    <a:pt x="10269" y="9788"/>
                  </a:lnTo>
                  <a:lnTo>
                    <a:pt x="9505" y="10608"/>
                  </a:lnTo>
                  <a:lnTo>
                    <a:pt x="8741" y="11428"/>
                  </a:lnTo>
                  <a:lnTo>
                    <a:pt x="8034" y="12277"/>
                  </a:lnTo>
                  <a:lnTo>
                    <a:pt x="7327" y="13154"/>
                  </a:lnTo>
                  <a:lnTo>
                    <a:pt x="6677" y="14059"/>
                  </a:lnTo>
                  <a:lnTo>
                    <a:pt x="6026" y="14964"/>
                  </a:lnTo>
                  <a:lnTo>
                    <a:pt x="5432" y="15898"/>
                  </a:lnTo>
                  <a:lnTo>
                    <a:pt x="4838" y="16831"/>
                  </a:lnTo>
                  <a:lnTo>
                    <a:pt x="4300" y="17793"/>
                  </a:lnTo>
                  <a:lnTo>
                    <a:pt x="3763" y="18783"/>
                  </a:lnTo>
                  <a:lnTo>
                    <a:pt x="3282" y="19773"/>
                  </a:lnTo>
                  <a:lnTo>
                    <a:pt x="2830" y="20763"/>
                  </a:lnTo>
                  <a:lnTo>
                    <a:pt x="2405" y="21781"/>
                  </a:lnTo>
                  <a:lnTo>
                    <a:pt x="2009" y="22800"/>
                  </a:lnTo>
                  <a:lnTo>
                    <a:pt x="1642" y="23818"/>
                  </a:lnTo>
                  <a:lnTo>
                    <a:pt x="1330" y="24864"/>
                  </a:lnTo>
                  <a:lnTo>
                    <a:pt x="1019" y="25911"/>
                  </a:lnTo>
                  <a:lnTo>
                    <a:pt x="765" y="26986"/>
                  </a:lnTo>
                  <a:lnTo>
                    <a:pt x="538" y="28033"/>
                  </a:lnTo>
                  <a:lnTo>
                    <a:pt x="369" y="29107"/>
                  </a:lnTo>
                  <a:lnTo>
                    <a:pt x="227" y="30182"/>
                  </a:lnTo>
                  <a:lnTo>
                    <a:pt x="114" y="31257"/>
                  </a:lnTo>
                  <a:lnTo>
                    <a:pt x="29" y="32332"/>
                  </a:lnTo>
                  <a:lnTo>
                    <a:pt x="1" y="33435"/>
                  </a:lnTo>
                  <a:lnTo>
                    <a:pt x="538" y="33520"/>
                  </a:lnTo>
                  <a:lnTo>
                    <a:pt x="1104" y="33548"/>
                  </a:lnTo>
                  <a:lnTo>
                    <a:pt x="1387" y="33548"/>
                  </a:lnTo>
                  <a:lnTo>
                    <a:pt x="1670" y="33520"/>
                  </a:lnTo>
                  <a:lnTo>
                    <a:pt x="1953" y="33492"/>
                  </a:lnTo>
                  <a:lnTo>
                    <a:pt x="2236" y="33435"/>
                  </a:lnTo>
                  <a:lnTo>
                    <a:pt x="2603" y="33322"/>
                  </a:lnTo>
                  <a:lnTo>
                    <a:pt x="2971" y="33181"/>
                  </a:lnTo>
                  <a:lnTo>
                    <a:pt x="3310" y="32983"/>
                  </a:lnTo>
                  <a:lnTo>
                    <a:pt x="3650" y="32785"/>
                  </a:lnTo>
                  <a:lnTo>
                    <a:pt x="3961" y="32558"/>
                  </a:lnTo>
                  <a:lnTo>
                    <a:pt x="4272" y="32304"/>
                  </a:lnTo>
                  <a:lnTo>
                    <a:pt x="4555" y="32021"/>
                  </a:lnTo>
                  <a:lnTo>
                    <a:pt x="4810" y="31738"/>
                  </a:lnTo>
                  <a:lnTo>
                    <a:pt x="5036" y="31427"/>
                  </a:lnTo>
                  <a:lnTo>
                    <a:pt x="5234" y="31087"/>
                  </a:lnTo>
                  <a:lnTo>
                    <a:pt x="5432" y="30748"/>
                  </a:lnTo>
                  <a:lnTo>
                    <a:pt x="5573" y="30380"/>
                  </a:lnTo>
                  <a:lnTo>
                    <a:pt x="5715" y="30013"/>
                  </a:lnTo>
                  <a:lnTo>
                    <a:pt x="5800" y="29645"/>
                  </a:lnTo>
                  <a:lnTo>
                    <a:pt x="5885" y="29249"/>
                  </a:lnTo>
                  <a:lnTo>
                    <a:pt x="5913" y="28853"/>
                  </a:lnTo>
                  <a:lnTo>
                    <a:pt x="5885" y="28259"/>
                  </a:lnTo>
                  <a:lnTo>
                    <a:pt x="5828" y="27665"/>
                  </a:lnTo>
                  <a:lnTo>
                    <a:pt x="5686" y="26449"/>
                  </a:lnTo>
                  <a:lnTo>
                    <a:pt x="5658" y="25883"/>
                  </a:lnTo>
                  <a:lnTo>
                    <a:pt x="5658" y="25572"/>
                  </a:lnTo>
                  <a:lnTo>
                    <a:pt x="5686" y="25289"/>
                  </a:lnTo>
                  <a:lnTo>
                    <a:pt x="5715" y="25006"/>
                  </a:lnTo>
                  <a:lnTo>
                    <a:pt x="5800" y="24751"/>
                  </a:lnTo>
                  <a:lnTo>
                    <a:pt x="5885" y="24468"/>
                  </a:lnTo>
                  <a:lnTo>
                    <a:pt x="5998" y="24214"/>
                  </a:lnTo>
                  <a:lnTo>
                    <a:pt x="6167" y="23959"/>
                  </a:lnTo>
                  <a:lnTo>
                    <a:pt x="6337" y="23705"/>
                  </a:lnTo>
                  <a:lnTo>
                    <a:pt x="6535" y="23507"/>
                  </a:lnTo>
                  <a:lnTo>
                    <a:pt x="6761" y="23280"/>
                  </a:lnTo>
                  <a:lnTo>
                    <a:pt x="7242" y="22913"/>
                  </a:lnTo>
                  <a:lnTo>
                    <a:pt x="7751" y="22545"/>
                  </a:lnTo>
                  <a:lnTo>
                    <a:pt x="8232" y="22149"/>
                  </a:lnTo>
                  <a:lnTo>
                    <a:pt x="8459" y="21979"/>
                  </a:lnTo>
                  <a:lnTo>
                    <a:pt x="8685" y="21753"/>
                  </a:lnTo>
                  <a:lnTo>
                    <a:pt x="8883" y="21555"/>
                  </a:lnTo>
                  <a:lnTo>
                    <a:pt x="9053" y="21329"/>
                  </a:lnTo>
                  <a:lnTo>
                    <a:pt x="9222" y="21074"/>
                  </a:lnTo>
                  <a:lnTo>
                    <a:pt x="9335" y="20791"/>
                  </a:lnTo>
                  <a:lnTo>
                    <a:pt x="9449" y="20424"/>
                  </a:lnTo>
                  <a:lnTo>
                    <a:pt x="9505" y="20056"/>
                  </a:lnTo>
                  <a:lnTo>
                    <a:pt x="9505" y="19688"/>
                  </a:lnTo>
                  <a:lnTo>
                    <a:pt x="9477" y="19292"/>
                  </a:lnTo>
                  <a:lnTo>
                    <a:pt x="9420" y="18924"/>
                  </a:lnTo>
                  <a:lnTo>
                    <a:pt x="9335" y="18528"/>
                  </a:lnTo>
                  <a:lnTo>
                    <a:pt x="9137" y="17736"/>
                  </a:lnTo>
                  <a:lnTo>
                    <a:pt x="8968" y="16973"/>
                  </a:lnTo>
                  <a:lnTo>
                    <a:pt x="8883" y="16605"/>
                  </a:lnTo>
                  <a:lnTo>
                    <a:pt x="8855" y="16209"/>
                  </a:lnTo>
                  <a:lnTo>
                    <a:pt x="8883" y="15869"/>
                  </a:lnTo>
                  <a:lnTo>
                    <a:pt x="8939" y="15502"/>
                  </a:lnTo>
                  <a:lnTo>
                    <a:pt x="9053" y="15162"/>
                  </a:lnTo>
                  <a:lnTo>
                    <a:pt x="9109" y="14993"/>
                  </a:lnTo>
                  <a:lnTo>
                    <a:pt x="9222" y="14851"/>
                  </a:lnTo>
                  <a:lnTo>
                    <a:pt x="9364" y="14653"/>
                  </a:lnTo>
                  <a:lnTo>
                    <a:pt x="9533" y="14455"/>
                  </a:lnTo>
                  <a:lnTo>
                    <a:pt x="9731" y="14314"/>
                  </a:lnTo>
                  <a:lnTo>
                    <a:pt x="9929" y="14172"/>
                  </a:lnTo>
                  <a:lnTo>
                    <a:pt x="10156" y="14087"/>
                  </a:lnTo>
                  <a:lnTo>
                    <a:pt x="10382" y="13974"/>
                  </a:lnTo>
                  <a:lnTo>
                    <a:pt x="10608" y="13918"/>
                  </a:lnTo>
                  <a:lnTo>
                    <a:pt x="10863" y="13861"/>
                  </a:lnTo>
                  <a:lnTo>
                    <a:pt x="11372" y="13776"/>
                  </a:lnTo>
                  <a:lnTo>
                    <a:pt x="11910" y="13748"/>
                  </a:lnTo>
                  <a:lnTo>
                    <a:pt x="12447" y="13748"/>
                  </a:lnTo>
                  <a:lnTo>
                    <a:pt x="12956" y="13776"/>
                  </a:lnTo>
                  <a:lnTo>
                    <a:pt x="13465" y="13805"/>
                  </a:lnTo>
                  <a:lnTo>
                    <a:pt x="14003" y="13776"/>
                  </a:lnTo>
                  <a:lnTo>
                    <a:pt x="14540" y="13748"/>
                  </a:lnTo>
                  <a:lnTo>
                    <a:pt x="15049" y="13635"/>
                  </a:lnTo>
                  <a:lnTo>
                    <a:pt x="15304" y="13578"/>
                  </a:lnTo>
                  <a:lnTo>
                    <a:pt x="15530" y="13493"/>
                  </a:lnTo>
                  <a:lnTo>
                    <a:pt x="15756" y="13380"/>
                  </a:lnTo>
                  <a:lnTo>
                    <a:pt x="15954" y="13267"/>
                  </a:lnTo>
                  <a:lnTo>
                    <a:pt x="16152" y="13126"/>
                  </a:lnTo>
                  <a:lnTo>
                    <a:pt x="16322" y="12956"/>
                  </a:lnTo>
                  <a:lnTo>
                    <a:pt x="16492" y="12758"/>
                  </a:lnTo>
                  <a:lnTo>
                    <a:pt x="16605" y="12560"/>
                  </a:lnTo>
                  <a:lnTo>
                    <a:pt x="16747" y="12249"/>
                  </a:lnTo>
                  <a:lnTo>
                    <a:pt x="16831" y="11966"/>
                  </a:lnTo>
                  <a:lnTo>
                    <a:pt x="16860" y="11626"/>
                  </a:lnTo>
                  <a:lnTo>
                    <a:pt x="16888" y="11315"/>
                  </a:lnTo>
                  <a:lnTo>
                    <a:pt x="16860" y="10976"/>
                  </a:lnTo>
                  <a:lnTo>
                    <a:pt x="16831" y="10636"/>
                  </a:lnTo>
                  <a:lnTo>
                    <a:pt x="16747" y="9958"/>
                  </a:lnTo>
                  <a:lnTo>
                    <a:pt x="16662" y="9307"/>
                  </a:lnTo>
                  <a:lnTo>
                    <a:pt x="16662" y="8968"/>
                  </a:lnTo>
                  <a:lnTo>
                    <a:pt x="16662" y="8656"/>
                  </a:lnTo>
                  <a:lnTo>
                    <a:pt x="16718" y="8345"/>
                  </a:lnTo>
                  <a:lnTo>
                    <a:pt x="16803" y="8062"/>
                  </a:lnTo>
                  <a:lnTo>
                    <a:pt x="16916" y="7780"/>
                  </a:lnTo>
                  <a:lnTo>
                    <a:pt x="17114" y="7553"/>
                  </a:lnTo>
                  <a:lnTo>
                    <a:pt x="17256" y="7384"/>
                  </a:lnTo>
                  <a:lnTo>
                    <a:pt x="17397" y="7270"/>
                  </a:lnTo>
                  <a:lnTo>
                    <a:pt x="17567" y="7157"/>
                  </a:lnTo>
                  <a:lnTo>
                    <a:pt x="17765" y="7072"/>
                  </a:lnTo>
                  <a:lnTo>
                    <a:pt x="17935" y="7016"/>
                  </a:lnTo>
                  <a:lnTo>
                    <a:pt x="18133" y="6988"/>
                  </a:lnTo>
                  <a:lnTo>
                    <a:pt x="18557" y="6931"/>
                  </a:lnTo>
                  <a:lnTo>
                    <a:pt x="18981" y="6931"/>
                  </a:lnTo>
                  <a:lnTo>
                    <a:pt x="19405" y="6988"/>
                  </a:lnTo>
                  <a:lnTo>
                    <a:pt x="19830" y="7072"/>
                  </a:lnTo>
                  <a:lnTo>
                    <a:pt x="20226" y="7186"/>
                  </a:lnTo>
                  <a:lnTo>
                    <a:pt x="21046" y="7468"/>
                  </a:lnTo>
                  <a:lnTo>
                    <a:pt x="21442" y="7582"/>
                  </a:lnTo>
                  <a:lnTo>
                    <a:pt x="21866" y="7666"/>
                  </a:lnTo>
                  <a:lnTo>
                    <a:pt x="22262" y="7723"/>
                  </a:lnTo>
                  <a:lnTo>
                    <a:pt x="22687" y="7751"/>
                  </a:lnTo>
                  <a:lnTo>
                    <a:pt x="22885" y="7723"/>
                  </a:lnTo>
                  <a:lnTo>
                    <a:pt x="23083" y="7695"/>
                  </a:lnTo>
                  <a:lnTo>
                    <a:pt x="23281" y="7638"/>
                  </a:lnTo>
                  <a:lnTo>
                    <a:pt x="23450" y="7553"/>
                  </a:lnTo>
                  <a:lnTo>
                    <a:pt x="23648" y="7468"/>
                  </a:lnTo>
                  <a:lnTo>
                    <a:pt x="23818" y="7384"/>
                  </a:lnTo>
                  <a:lnTo>
                    <a:pt x="23960" y="7242"/>
                  </a:lnTo>
                  <a:lnTo>
                    <a:pt x="24129" y="7129"/>
                  </a:lnTo>
                  <a:lnTo>
                    <a:pt x="24384" y="6846"/>
                  </a:lnTo>
                  <a:lnTo>
                    <a:pt x="24610" y="6507"/>
                  </a:lnTo>
                  <a:lnTo>
                    <a:pt x="24808" y="6139"/>
                  </a:lnTo>
                  <a:lnTo>
                    <a:pt x="24978" y="5771"/>
                  </a:lnTo>
                  <a:lnTo>
                    <a:pt x="25289" y="4979"/>
                  </a:lnTo>
                  <a:lnTo>
                    <a:pt x="25600" y="4159"/>
                  </a:lnTo>
                  <a:lnTo>
                    <a:pt x="25770" y="3763"/>
                  </a:lnTo>
                  <a:lnTo>
                    <a:pt x="25968" y="3395"/>
                  </a:lnTo>
                  <a:lnTo>
                    <a:pt x="26194" y="3056"/>
                  </a:lnTo>
                  <a:lnTo>
                    <a:pt x="26449" y="2773"/>
                  </a:lnTo>
                  <a:lnTo>
                    <a:pt x="26732" y="2490"/>
                  </a:lnTo>
                  <a:lnTo>
                    <a:pt x="26901" y="2377"/>
                  </a:lnTo>
                  <a:lnTo>
                    <a:pt x="27071" y="2292"/>
                  </a:lnTo>
                  <a:lnTo>
                    <a:pt x="27297" y="2207"/>
                  </a:lnTo>
                  <a:lnTo>
                    <a:pt x="27552" y="2122"/>
                  </a:lnTo>
                  <a:lnTo>
                    <a:pt x="27778" y="2094"/>
                  </a:lnTo>
                  <a:lnTo>
                    <a:pt x="28033" y="2066"/>
                  </a:lnTo>
                  <a:lnTo>
                    <a:pt x="28259" y="2066"/>
                  </a:lnTo>
                  <a:lnTo>
                    <a:pt x="28514" y="2094"/>
                  </a:lnTo>
                  <a:lnTo>
                    <a:pt x="29023" y="2179"/>
                  </a:lnTo>
                  <a:lnTo>
                    <a:pt x="29504" y="2320"/>
                  </a:lnTo>
                  <a:lnTo>
                    <a:pt x="30013" y="2518"/>
                  </a:lnTo>
                  <a:lnTo>
                    <a:pt x="30946" y="2943"/>
                  </a:lnTo>
                  <a:lnTo>
                    <a:pt x="31427" y="3141"/>
                  </a:lnTo>
                  <a:lnTo>
                    <a:pt x="31936" y="3282"/>
                  </a:lnTo>
                  <a:lnTo>
                    <a:pt x="32474" y="3395"/>
                  </a:lnTo>
                  <a:lnTo>
                    <a:pt x="32728" y="3423"/>
                  </a:lnTo>
                  <a:lnTo>
                    <a:pt x="32983" y="3452"/>
                  </a:lnTo>
                  <a:lnTo>
                    <a:pt x="33238" y="3452"/>
                  </a:lnTo>
                  <a:lnTo>
                    <a:pt x="33492" y="3423"/>
                  </a:lnTo>
                  <a:lnTo>
                    <a:pt x="33718" y="3395"/>
                  </a:lnTo>
                  <a:lnTo>
                    <a:pt x="33945" y="3310"/>
                  </a:lnTo>
                  <a:lnTo>
                    <a:pt x="34171" y="3225"/>
                  </a:lnTo>
                  <a:lnTo>
                    <a:pt x="34369" y="3112"/>
                  </a:lnTo>
                  <a:lnTo>
                    <a:pt x="34567" y="2943"/>
                  </a:lnTo>
                  <a:lnTo>
                    <a:pt x="34737" y="2773"/>
                  </a:lnTo>
                  <a:lnTo>
                    <a:pt x="34906" y="2518"/>
                  </a:lnTo>
                  <a:lnTo>
                    <a:pt x="35020" y="2264"/>
                  </a:lnTo>
                  <a:lnTo>
                    <a:pt x="35076" y="1981"/>
                  </a:lnTo>
                  <a:lnTo>
                    <a:pt x="35104" y="1670"/>
                  </a:lnTo>
                  <a:lnTo>
                    <a:pt x="34680" y="1359"/>
                  </a:lnTo>
                  <a:lnTo>
                    <a:pt x="34228" y="1076"/>
                  </a:lnTo>
                  <a:lnTo>
                    <a:pt x="33775" y="849"/>
                  </a:lnTo>
                  <a:lnTo>
                    <a:pt x="33322" y="623"/>
                  </a:lnTo>
                  <a:lnTo>
                    <a:pt x="32842" y="453"/>
                  </a:lnTo>
                  <a:lnTo>
                    <a:pt x="32361" y="312"/>
                  </a:lnTo>
                  <a:lnTo>
                    <a:pt x="31880" y="199"/>
                  </a:lnTo>
                  <a:lnTo>
                    <a:pt x="31371" y="114"/>
                  </a:lnTo>
                  <a:lnTo>
                    <a:pt x="30890" y="57"/>
                  </a:lnTo>
                  <a:lnTo>
                    <a:pt x="30381" y="29"/>
                  </a:lnTo>
                  <a:lnTo>
                    <a:pt x="29871"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5"/>
            <p:cNvSpPr/>
            <p:nvPr/>
          </p:nvSpPr>
          <p:spPr>
            <a:xfrm>
              <a:off x="672300" y="3374750"/>
              <a:ext cx="770850" cy="911550"/>
            </a:xfrm>
            <a:custGeom>
              <a:avLst/>
              <a:gdLst/>
              <a:ahLst/>
              <a:cxnLst/>
              <a:rect l="l" t="t" r="r" b="b"/>
              <a:pathLst>
                <a:path w="30834" h="36462" extrusionOk="0">
                  <a:moveTo>
                    <a:pt x="29900" y="1"/>
                  </a:moveTo>
                  <a:lnTo>
                    <a:pt x="29221" y="29"/>
                  </a:lnTo>
                  <a:lnTo>
                    <a:pt x="28514" y="86"/>
                  </a:lnTo>
                  <a:lnTo>
                    <a:pt x="27835" y="171"/>
                  </a:lnTo>
                  <a:lnTo>
                    <a:pt x="27156" y="256"/>
                  </a:lnTo>
                  <a:lnTo>
                    <a:pt x="26477" y="369"/>
                  </a:lnTo>
                  <a:lnTo>
                    <a:pt x="25798" y="538"/>
                  </a:lnTo>
                  <a:lnTo>
                    <a:pt x="25148" y="680"/>
                  </a:lnTo>
                  <a:lnTo>
                    <a:pt x="24469" y="878"/>
                  </a:lnTo>
                  <a:lnTo>
                    <a:pt x="23818" y="1076"/>
                  </a:lnTo>
                  <a:lnTo>
                    <a:pt x="23168" y="1302"/>
                  </a:lnTo>
                  <a:lnTo>
                    <a:pt x="22517" y="1557"/>
                  </a:lnTo>
                  <a:lnTo>
                    <a:pt x="21866" y="1811"/>
                  </a:lnTo>
                  <a:lnTo>
                    <a:pt x="21244" y="2066"/>
                  </a:lnTo>
                  <a:lnTo>
                    <a:pt x="19999" y="2660"/>
                  </a:lnTo>
                  <a:lnTo>
                    <a:pt x="18868" y="3254"/>
                  </a:lnTo>
                  <a:lnTo>
                    <a:pt x="17765" y="3904"/>
                  </a:lnTo>
                  <a:lnTo>
                    <a:pt x="16690" y="4583"/>
                  </a:lnTo>
                  <a:lnTo>
                    <a:pt x="15643" y="5290"/>
                  </a:lnTo>
                  <a:lnTo>
                    <a:pt x="14625" y="6054"/>
                  </a:lnTo>
                  <a:lnTo>
                    <a:pt x="13635" y="6846"/>
                  </a:lnTo>
                  <a:lnTo>
                    <a:pt x="12673" y="7695"/>
                  </a:lnTo>
                  <a:lnTo>
                    <a:pt x="11740" y="8543"/>
                  </a:lnTo>
                  <a:lnTo>
                    <a:pt x="10863" y="9420"/>
                  </a:lnTo>
                  <a:lnTo>
                    <a:pt x="10014" y="10325"/>
                  </a:lnTo>
                  <a:lnTo>
                    <a:pt x="9194" y="11231"/>
                  </a:lnTo>
                  <a:lnTo>
                    <a:pt x="8402" y="12192"/>
                  </a:lnTo>
                  <a:lnTo>
                    <a:pt x="7638" y="13182"/>
                  </a:lnTo>
                  <a:lnTo>
                    <a:pt x="6903" y="14172"/>
                  </a:lnTo>
                  <a:lnTo>
                    <a:pt x="6224" y="15191"/>
                  </a:lnTo>
                  <a:lnTo>
                    <a:pt x="5545" y="16237"/>
                  </a:lnTo>
                  <a:lnTo>
                    <a:pt x="4923" y="17312"/>
                  </a:lnTo>
                  <a:lnTo>
                    <a:pt x="4329" y="18387"/>
                  </a:lnTo>
                  <a:lnTo>
                    <a:pt x="3763" y="19490"/>
                  </a:lnTo>
                  <a:lnTo>
                    <a:pt x="3254" y="20622"/>
                  </a:lnTo>
                  <a:lnTo>
                    <a:pt x="2773" y="21753"/>
                  </a:lnTo>
                  <a:lnTo>
                    <a:pt x="2320" y="22885"/>
                  </a:lnTo>
                  <a:lnTo>
                    <a:pt x="1896" y="24073"/>
                  </a:lnTo>
                  <a:lnTo>
                    <a:pt x="1528" y="25232"/>
                  </a:lnTo>
                  <a:lnTo>
                    <a:pt x="1189" y="26420"/>
                  </a:lnTo>
                  <a:lnTo>
                    <a:pt x="906" y="27637"/>
                  </a:lnTo>
                  <a:lnTo>
                    <a:pt x="651" y="28853"/>
                  </a:lnTo>
                  <a:lnTo>
                    <a:pt x="425" y="30069"/>
                  </a:lnTo>
                  <a:lnTo>
                    <a:pt x="255" y="31286"/>
                  </a:lnTo>
                  <a:lnTo>
                    <a:pt x="114" y="32530"/>
                  </a:lnTo>
                  <a:lnTo>
                    <a:pt x="29" y="33747"/>
                  </a:lnTo>
                  <a:lnTo>
                    <a:pt x="1" y="34991"/>
                  </a:lnTo>
                  <a:lnTo>
                    <a:pt x="1" y="36236"/>
                  </a:lnTo>
                  <a:lnTo>
                    <a:pt x="29" y="36321"/>
                  </a:lnTo>
                  <a:lnTo>
                    <a:pt x="57" y="36405"/>
                  </a:lnTo>
                  <a:lnTo>
                    <a:pt x="142" y="36434"/>
                  </a:lnTo>
                  <a:lnTo>
                    <a:pt x="227" y="36462"/>
                  </a:lnTo>
                  <a:lnTo>
                    <a:pt x="312" y="36434"/>
                  </a:lnTo>
                  <a:lnTo>
                    <a:pt x="397" y="36377"/>
                  </a:lnTo>
                  <a:lnTo>
                    <a:pt x="453" y="36321"/>
                  </a:lnTo>
                  <a:lnTo>
                    <a:pt x="482" y="36207"/>
                  </a:lnTo>
                  <a:lnTo>
                    <a:pt x="482" y="34991"/>
                  </a:lnTo>
                  <a:lnTo>
                    <a:pt x="510" y="33775"/>
                  </a:lnTo>
                  <a:lnTo>
                    <a:pt x="595" y="32558"/>
                  </a:lnTo>
                  <a:lnTo>
                    <a:pt x="736" y="31342"/>
                  </a:lnTo>
                  <a:lnTo>
                    <a:pt x="906" y="30154"/>
                  </a:lnTo>
                  <a:lnTo>
                    <a:pt x="1104" y="28938"/>
                  </a:lnTo>
                  <a:lnTo>
                    <a:pt x="1359" y="27750"/>
                  </a:lnTo>
                  <a:lnTo>
                    <a:pt x="1642" y="26562"/>
                  </a:lnTo>
                  <a:lnTo>
                    <a:pt x="1981" y="25402"/>
                  </a:lnTo>
                  <a:lnTo>
                    <a:pt x="2349" y="24242"/>
                  </a:lnTo>
                  <a:lnTo>
                    <a:pt x="2745" y="23083"/>
                  </a:lnTo>
                  <a:lnTo>
                    <a:pt x="3197" y="21951"/>
                  </a:lnTo>
                  <a:lnTo>
                    <a:pt x="3678" y="20820"/>
                  </a:lnTo>
                  <a:lnTo>
                    <a:pt x="4187" y="19717"/>
                  </a:lnTo>
                  <a:lnTo>
                    <a:pt x="4753" y="18642"/>
                  </a:lnTo>
                  <a:lnTo>
                    <a:pt x="5319" y="17567"/>
                  </a:lnTo>
                  <a:lnTo>
                    <a:pt x="5941" y="16520"/>
                  </a:lnTo>
                  <a:lnTo>
                    <a:pt x="6592" y="15502"/>
                  </a:lnTo>
                  <a:lnTo>
                    <a:pt x="7271" y="14484"/>
                  </a:lnTo>
                  <a:lnTo>
                    <a:pt x="7978" y="13494"/>
                  </a:lnTo>
                  <a:lnTo>
                    <a:pt x="8741" y="12532"/>
                  </a:lnTo>
                  <a:lnTo>
                    <a:pt x="9505" y="11598"/>
                  </a:lnTo>
                  <a:lnTo>
                    <a:pt x="10325" y="10693"/>
                  </a:lnTo>
                  <a:lnTo>
                    <a:pt x="11146" y="9788"/>
                  </a:lnTo>
                  <a:lnTo>
                    <a:pt x="12023" y="8939"/>
                  </a:lnTo>
                  <a:lnTo>
                    <a:pt x="12928" y="8091"/>
                  </a:lnTo>
                  <a:lnTo>
                    <a:pt x="13890" y="7271"/>
                  </a:lnTo>
                  <a:lnTo>
                    <a:pt x="14851" y="6507"/>
                  </a:lnTo>
                  <a:lnTo>
                    <a:pt x="15813" y="5771"/>
                  </a:lnTo>
                  <a:lnTo>
                    <a:pt x="16831" y="5064"/>
                  </a:lnTo>
                  <a:lnTo>
                    <a:pt x="17878" y="4414"/>
                  </a:lnTo>
                  <a:lnTo>
                    <a:pt x="18953" y="3763"/>
                  </a:lnTo>
                  <a:lnTo>
                    <a:pt x="20141" y="3112"/>
                  </a:lnTo>
                  <a:lnTo>
                    <a:pt x="21385" y="2518"/>
                  </a:lnTo>
                  <a:lnTo>
                    <a:pt x="22008" y="2264"/>
                  </a:lnTo>
                  <a:lnTo>
                    <a:pt x="22658" y="2009"/>
                  </a:lnTo>
                  <a:lnTo>
                    <a:pt x="23281" y="1755"/>
                  </a:lnTo>
                  <a:lnTo>
                    <a:pt x="23931" y="1528"/>
                  </a:lnTo>
                  <a:lnTo>
                    <a:pt x="24582" y="1330"/>
                  </a:lnTo>
                  <a:lnTo>
                    <a:pt x="25232" y="1161"/>
                  </a:lnTo>
                  <a:lnTo>
                    <a:pt x="25911" y="991"/>
                  </a:lnTo>
                  <a:lnTo>
                    <a:pt x="26590" y="850"/>
                  </a:lnTo>
                  <a:lnTo>
                    <a:pt x="27241" y="736"/>
                  </a:lnTo>
                  <a:lnTo>
                    <a:pt x="27920" y="623"/>
                  </a:lnTo>
                  <a:lnTo>
                    <a:pt x="28599" y="567"/>
                  </a:lnTo>
                  <a:lnTo>
                    <a:pt x="29306" y="510"/>
                  </a:lnTo>
                  <a:lnTo>
                    <a:pt x="29956" y="482"/>
                  </a:lnTo>
                  <a:lnTo>
                    <a:pt x="30720" y="482"/>
                  </a:lnTo>
                  <a:lnTo>
                    <a:pt x="30805" y="425"/>
                  </a:lnTo>
                  <a:lnTo>
                    <a:pt x="30833" y="340"/>
                  </a:lnTo>
                  <a:lnTo>
                    <a:pt x="30833" y="256"/>
                  </a:lnTo>
                  <a:lnTo>
                    <a:pt x="30805" y="171"/>
                  </a:lnTo>
                  <a:lnTo>
                    <a:pt x="30777" y="86"/>
                  </a:lnTo>
                  <a:lnTo>
                    <a:pt x="30692" y="29"/>
                  </a:lnTo>
                  <a:lnTo>
                    <a:pt x="30607" y="29"/>
                  </a:lnTo>
                  <a:lnTo>
                    <a:pt x="29900" y="1"/>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5"/>
            <p:cNvSpPr/>
            <p:nvPr/>
          </p:nvSpPr>
          <p:spPr>
            <a:xfrm>
              <a:off x="710500" y="3793400"/>
              <a:ext cx="142875" cy="109625"/>
            </a:xfrm>
            <a:custGeom>
              <a:avLst/>
              <a:gdLst/>
              <a:ahLst/>
              <a:cxnLst/>
              <a:rect l="l" t="t" r="r" b="b"/>
              <a:pathLst>
                <a:path w="5715" h="4385" extrusionOk="0">
                  <a:moveTo>
                    <a:pt x="198" y="0"/>
                  </a:moveTo>
                  <a:lnTo>
                    <a:pt x="114" y="29"/>
                  </a:lnTo>
                  <a:lnTo>
                    <a:pt x="57" y="85"/>
                  </a:lnTo>
                  <a:lnTo>
                    <a:pt x="0" y="170"/>
                  </a:lnTo>
                  <a:lnTo>
                    <a:pt x="0" y="255"/>
                  </a:lnTo>
                  <a:lnTo>
                    <a:pt x="57" y="368"/>
                  </a:lnTo>
                  <a:lnTo>
                    <a:pt x="312" y="792"/>
                  </a:lnTo>
                  <a:lnTo>
                    <a:pt x="566" y="1245"/>
                  </a:lnTo>
                  <a:lnTo>
                    <a:pt x="792" y="1698"/>
                  </a:lnTo>
                  <a:lnTo>
                    <a:pt x="990" y="2178"/>
                  </a:lnTo>
                  <a:lnTo>
                    <a:pt x="1160" y="2659"/>
                  </a:lnTo>
                  <a:lnTo>
                    <a:pt x="1302" y="3169"/>
                  </a:lnTo>
                  <a:lnTo>
                    <a:pt x="1415" y="3649"/>
                  </a:lnTo>
                  <a:lnTo>
                    <a:pt x="1500" y="4159"/>
                  </a:lnTo>
                  <a:lnTo>
                    <a:pt x="1528" y="4272"/>
                  </a:lnTo>
                  <a:lnTo>
                    <a:pt x="1613" y="4357"/>
                  </a:lnTo>
                  <a:lnTo>
                    <a:pt x="1698" y="4385"/>
                  </a:lnTo>
                  <a:lnTo>
                    <a:pt x="1811" y="4385"/>
                  </a:lnTo>
                  <a:lnTo>
                    <a:pt x="5545" y="2999"/>
                  </a:lnTo>
                  <a:lnTo>
                    <a:pt x="5629" y="2942"/>
                  </a:lnTo>
                  <a:lnTo>
                    <a:pt x="5686" y="2857"/>
                  </a:lnTo>
                  <a:lnTo>
                    <a:pt x="5714" y="2773"/>
                  </a:lnTo>
                  <a:lnTo>
                    <a:pt x="5686" y="2688"/>
                  </a:lnTo>
                  <a:lnTo>
                    <a:pt x="5658" y="2603"/>
                  </a:lnTo>
                  <a:lnTo>
                    <a:pt x="5601" y="2546"/>
                  </a:lnTo>
                  <a:lnTo>
                    <a:pt x="5516" y="2518"/>
                  </a:lnTo>
                  <a:lnTo>
                    <a:pt x="5403" y="2546"/>
                  </a:lnTo>
                  <a:lnTo>
                    <a:pt x="1924" y="3847"/>
                  </a:lnTo>
                  <a:lnTo>
                    <a:pt x="1839" y="3338"/>
                  </a:lnTo>
                  <a:lnTo>
                    <a:pt x="1698" y="2829"/>
                  </a:lnTo>
                  <a:lnTo>
                    <a:pt x="1556" y="2348"/>
                  </a:lnTo>
                  <a:lnTo>
                    <a:pt x="1386" y="1896"/>
                  </a:lnTo>
                  <a:lnTo>
                    <a:pt x="1188" y="1415"/>
                  </a:lnTo>
                  <a:lnTo>
                    <a:pt x="962" y="962"/>
                  </a:lnTo>
                  <a:lnTo>
                    <a:pt x="708" y="510"/>
                  </a:lnTo>
                  <a:lnTo>
                    <a:pt x="453" y="85"/>
                  </a:lnTo>
                  <a:lnTo>
                    <a:pt x="368" y="29"/>
                  </a:lnTo>
                  <a:lnTo>
                    <a:pt x="283"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5"/>
            <p:cNvSpPr/>
            <p:nvPr/>
          </p:nvSpPr>
          <p:spPr>
            <a:xfrm>
              <a:off x="929725" y="3506300"/>
              <a:ext cx="123075" cy="124475"/>
            </a:xfrm>
            <a:custGeom>
              <a:avLst/>
              <a:gdLst/>
              <a:ahLst/>
              <a:cxnLst/>
              <a:rect l="l" t="t" r="r" b="b"/>
              <a:pathLst>
                <a:path w="4923" h="4979" extrusionOk="0">
                  <a:moveTo>
                    <a:pt x="1273" y="0"/>
                  </a:moveTo>
                  <a:lnTo>
                    <a:pt x="1188" y="28"/>
                  </a:lnTo>
                  <a:lnTo>
                    <a:pt x="1132" y="85"/>
                  </a:lnTo>
                  <a:lnTo>
                    <a:pt x="1075" y="170"/>
                  </a:lnTo>
                  <a:lnTo>
                    <a:pt x="0" y="4526"/>
                  </a:lnTo>
                  <a:lnTo>
                    <a:pt x="0" y="4639"/>
                  </a:lnTo>
                  <a:lnTo>
                    <a:pt x="57" y="4724"/>
                  </a:lnTo>
                  <a:lnTo>
                    <a:pt x="142" y="4781"/>
                  </a:lnTo>
                  <a:lnTo>
                    <a:pt x="255" y="4809"/>
                  </a:lnTo>
                  <a:lnTo>
                    <a:pt x="4724" y="4979"/>
                  </a:lnTo>
                  <a:lnTo>
                    <a:pt x="4809" y="4950"/>
                  </a:lnTo>
                  <a:lnTo>
                    <a:pt x="4894" y="4922"/>
                  </a:lnTo>
                  <a:lnTo>
                    <a:pt x="4922" y="4837"/>
                  </a:lnTo>
                  <a:lnTo>
                    <a:pt x="4922" y="4752"/>
                  </a:lnTo>
                  <a:lnTo>
                    <a:pt x="4922" y="4667"/>
                  </a:lnTo>
                  <a:lnTo>
                    <a:pt x="4865" y="4583"/>
                  </a:lnTo>
                  <a:lnTo>
                    <a:pt x="4781" y="4526"/>
                  </a:lnTo>
                  <a:lnTo>
                    <a:pt x="4696" y="4498"/>
                  </a:lnTo>
                  <a:lnTo>
                    <a:pt x="538" y="4328"/>
                  </a:lnTo>
                  <a:lnTo>
                    <a:pt x="1556" y="283"/>
                  </a:lnTo>
                  <a:lnTo>
                    <a:pt x="1556" y="170"/>
                  </a:lnTo>
                  <a:lnTo>
                    <a:pt x="1528" y="85"/>
                  </a:lnTo>
                  <a:lnTo>
                    <a:pt x="1443" y="28"/>
                  </a:lnTo>
                  <a:lnTo>
                    <a:pt x="1386"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5"/>
            <p:cNvSpPr/>
            <p:nvPr/>
          </p:nvSpPr>
          <p:spPr>
            <a:xfrm>
              <a:off x="1160950" y="3372650"/>
              <a:ext cx="91250" cy="116000"/>
            </a:xfrm>
            <a:custGeom>
              <a:avLst/>
              <a:gdLst/>
              <a:ahLst/>
              <a:cxnLst/>
              <a:rect l="l" t="t" r="r" b="b"/>
              <a:pathLst>
                <a:path w="3650" h="4640" extrusionOk="0">
                  <a:moveTo>
                    <a:pt x="2151" y="0"/>
                  </a:moveTo>
                  <a:lnTo>
                    <a:pt x="2037" y="57"/>
                  </a:lnTo>
                  <a:lnTo>
                    <a:pt x="1981" y="113"/>
                  </a:lnTo>
                  <a:lnTo>
                    <a:pt x="29" y="2970"/>
                  </a:lnTo>
                  <a:lnTo>
                    <a:pt x="1" y="3027"/>
                  </a:lnTo>
                  <a:lnTo>
                    <a:pt x="1" y="3083"/>
                  </a:lnTo>
                  <a:lnTo>
                    <a:pt x="29" y="3196"/>
                  </a:lnTo>
                  <a:lnTo>
                    <a:pt x="114" y="3281"/>
                  </a:lnTo>
                  <a:lnTo>
                    <a:pt x="199" y="3310"/>
                  </a:lnTo>
                  <a:lnTo>
                    <a:pt x="623" y="3366"/>
                  </a:lnTo>
                  <a:lnTo>
                    <a:pt x="1019" y="3451"/>
                  </a:lnTo>
                  <a:lnTo>
                    <a:pt x="1443" y="3564"/>
                  </a:lnTo>
                  <a:lnTo>
                    <a:pt x="1811" y="3706"/>
                  </a:lnTo>
                  <a:lnTo>
                    <a:pt x="2207" y="3904"/>
                  </a:lnTo>
                  <a:lnTo>
                    <a:pt x="2575" y="4102"/>
                  </a:lnTo>
                  <a:lnTo>
                    <a:pt x="2914" y="4328"/>
                  </a:lnTo>
                  <a:lnTo>
                    <a:pt x="3254" y="4582"/>
                  </a:lnTo>
                  <a:lnTo>
                    <a:pt x="3339" y="4639"/>
                  </a:lnTo>
                  <a:lnTo>
                    <a:pt x="3424" y="4639"/>
                  </a:lnTo>
                  <a:lnTo>
                    <a:pt x="3508" y="4611"/>
                  </a:lnTo>
                  <a:lnTo>
                    <a:pt x="3593" y="4554"/>
                  </a:lnTo>
                  <a:lnTo>
                    <a:pt x="3622" y="4469"/>
                  </a:lnTo>
                  <a:lnTo>
                    <a:pt x="3650" y="4384"/>
                  </a:lnTo>
                  <a:lnTo>
                    <a:pt x="3622" y="4300"/>
                  </a:lnTo>
                  <a:lnTo>
                    <a:pt x="3565" y="4243"/>
                  </a:lnTo>
                  <a:lnTo>
                    <a:pt x="3254" y="3988"/>
                  </a:lnTo>
                  <a:lnTo>
                    <a:pt x="2914" y="3762"/>
                  </a:lnTo>
                  <a:lnTo>
                    <a:pt x="2575" y="3536"/>
                  </a:lnTo>
                  <a:lnTo>
                    <a:pt x="2207" y="3366"/>
                  </a:lnTo>
                  <a:lnTo>
                    <a:pt x="1839" y="3225"/>
                  </a:lnTo>
                  <a:lnTo>
                    <a:pt x="1443" y="3083"/>
                  </a:lnTo>
                  <a:lnTo>
                    <a:pt x="1047" y="2970"/>
                  </a:lnTo>
                  <a:lnTo>
                    <a:pt x="651" y="2885"/>
                  </a:lnTo>
                  <a:lnTo>
                    <a:pt x="2405" y="340"/>
                  </a:lnTo>
                  <a:lnTo>
                    <a:pt x="2433" y="255"/>
                  </a:lnTo>
                  <a:lnTo>
                    <a:pt x="2433" y="170"/>
                  </a:lnTo>
                  <a:lnTo>
                    <a:pt x="2377" y="85"/>
                  </a:lnTo>
                  <a:lnTo>
                    <a:pt x="2320" y="28"/>
                  </a:lnTo>
                  <a:lnTo>
                    <a:pt x="2235" y="0"/>
                  </a:lnTo>
                  <a:close/>
                </a:path>
              </a:pathLst>
            </a:custGeom>
            <a:solidFill>
              <a:srgbClr val="1D3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35"/>
          <p:cNvGrpSpPr/>
          <p:nvPr/>
        </p:nvGrpSpPr>
        <p:grpSpPr>
          <a:xfrm>
            <a:off x="-165190" y="4686792"/>
            <a:ext cx="733244" cy="557413"/>
            <a:chOff x="2928875" y="3008450"/>
            <a:chExt cx="436325" cy="331675"/>
          </a:xfrm>
        </p:grpSpPr>
        <p:sp>
          <p:nvSpPr>
            <p:cNvPr id="5486" name="Google Shape;5486;p35"/>
            <p:cNvSpPr/>
            <p:nvPr/>
          </p:nvSpPr>
          <p:spPr>
            <a:xfrm>
              <a:off x="3136775" y="3090475"/>
              <a:ext cx="90525" cy="249650"/>
            </a:xfrm>
            <a:custGeom>
              <a:avLst/>
              <a:gdLst/>
              <a:ahLst/>
              <a:cxnLst/>
              <a:rect l="l" t="t" r="r" b="b"/>
              <a:pathLst>
                <a:path w="3621" h="9986" extrusionOk="0">
                  <a:moveTo>
                    <a:pt x="3112" y="1"/>
                  </a:moveTo>
                  <a:lnTo>
                    <a:pt x="2631" y="1359"/>
                  </a:lnTo>
                  <a:lnTo>
                    <a:pt x="2122" y="2716"/>
                  </a:lnTo>
                  <a:lnTo>
                    <a:pt x="1726" y="3791"/>
                  </a:lnTo>
                  <a:lnTo>
                    <a:pt x="1330" y="4866"/>
                  </a:lnTo>
                  <a:lnTo>
                    <a:pt x="1075" y="5602"/>
                  </a:lnTo>
                  <a:lnTo>
                    <a:pt x="849" y="6365"/>
                  </a:lnTo>
                  <a:lnTo>
                    <a:pt x="623" y="7129"/>
                  </a:lnTo>
                  <a:lnTo>
                    <a:pt x="425" y="7921"/>
                  </a:lnTo>
                  <a:lnTo>
                    <a:pt x="170" y="8939"/>
                  </a:lnTo>
                  <a:lnTo>
                    <a:pt x="0" y="9986"/>
                  </a:lnTo>
                  <a:lnTo>
                    <a:pt x="283" y="9986"/>
                  </a:lnTo>
                  <a:lnTo>
                    <a:pt x="651" y="8430"/>
                  </a:lnTo>
                  <a:lnTo>
                    <a:pt x="1075" y="6903"/>
                  </a:lnTo>
                  <a:lnTo>
                    <a:pt x="1528" y="5375"/>
                  </a:lnTo>
                  <a:lnTo>
                    <a:pt x="2065" y="3876"/>
                  </a:lnTo>
                  <a:lnTo>
                    <a:pt x="2405" y="2943"/>
                  </a:lnTo>
                  <a:lnTo>
                    <a:pt x="2801" y="1981"/>
                  </a:lnTo>
                  <a:lnTo>
                    <a:pt x="3197" y="1047"/>
                  </a:lnTo>
                  <a:lnTo>
                    <a:pt x="3621" y="114"/>
                  </a:lnTo>
                  <a:lnTo>
                    <a:pt x="3112"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5"/>
            <p:cNvSpPr/>
            <p:nvPr/>
          </p:nvSpPr>
          <p:spPr>
            <a:xfrm>
              <a:off x="3214550" y="3029675"/>
              <a:ext cx="39625" cy="63650"/>
            </a:xfrm>
            <a:custGeom>
              <a:avLst/>
              <a:gdLst/>
              <a:ahLst/>
              <a:cxnLst/>
              <a:rect l="l" t="t" r="r" b="b"/>
              <a:pathLst>
                <a:path w="1585" h="2546" extrusionOk="0">
                  <a:moveTo>
                    <a:pt x="1076" y="0"/>
                  </a:moveTo>
                  <a:lnTo>
                    <a:pt x="765" y="594"/>
                  </a:lnTo>
                  <a:lnTo>
                    <a:pt x="510" y="1188"/>
                  </a:lnTo>
                  <a:lnTo>
                    <a:pt x="1" y="2433"/>
                  </a:lnTo>
                  <a:lnTo>
                    <a:pt x="510" y="2546"/>
                  </a:lnTo>
                  <a:lnTo>
                    <a:pt x="1019" y="1386"/>
                  </a:lnTo>
                  <a:lnTo>
                    <a:pt x="1585" y="255"/>
                  </a:lnTo>
                  <a:lnTo>
                    <a:pt x="107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5"/>
            <p:cNvSpPr/>
            <p:nvPr/>
          </p:nvSpPr>
          <p:spPr>
            <a:xfrm>
              <a:off x="3154450" y="3096150"/>
              <a:ext cx="104675" cy="243975"/>
            </a:xfrm>
            <a:custGeom>
              <a:avLst/>
              <a:gdLst/>
              <a:ahLst/>
              <a:cxnLst/>
              <a:rect l="l" t="t" r="r" b="b"/>
              <a:pathLst>
                <a:path w="4187" h="9759" extrusionOk="0">
                  <a:moveTo>
                    <a:pt x="3282" y="0"/>
                  </a:moveTo>
                  <a:lnTo>
                    <a:pt x="3027" y="594"/>
                  </a:lnTo>
                  <a:lnTo>
                    <a:pt x="2631" y="1499"/>
                  </a:lnTo>
                  <a:lnTo>
                    <a:pt x="2263" y="2404"/>
                  </a:lnTo>
                  <a:lnTo>
                    <a:pt x="1896" y="3338"/>
                  </a:lnTo>
                  <a:lnTo>
                    <a:pt x="1556" y="4271"/>
                  </a:lnTo>
                  <a:lnTo>
                    <a:pt x="1245" y="5205"/>
                  </a:lnTo>
                  <a:lnTo>
                    <a:pt x="934" y="6167"/>
                  </a:lnTo>
                  <a:lnTo>
                    <a:pt x="651" y="7128"/>
                  </a:lnTo>
                  <a:lnTo>
                    <a:pt x="396" y="8090"/>
                  </a:lnTo>
                  <a:lnTo>
                    <a:pt x="198" y="8910"/>
                  </a:lnTo>
                  <a:lnTo>
                    <a:pt x="0" y="9759"/>
                  </a:lnTo>
                  <a:lnTo>
                    <a:pt x="1924" y="9759"/>
                  </a:lnTo>
                  <a:lnTo>
                    <a:pt x="2235" y="8033"/>
                  </a:lnTo>
                  <a:lnTo>
                    <a:pt x="2575" y="6336"/>
                  </a:lnTo>
                  <a:lnTo>
                    <a:pt x="2773" y="5375"/>
                  </a:lnTo>
                  <a:lnTo>
                    <a:pt x="2999" y="4385"/>
                  </a:lnTo>
                  <a:lnTo>
                    <a:pt x="3253" y="3423"/>
                  </a:lnTo>
                  <a:lnTo>
                    <a:pt x="3508" y="2461"/>
                  </a:lnTo>
                  <a:lnTo>
                    <a:pt x="3847" y="1386"/>
                  </a:lnTo>
                  <a:lnTo>
                    <a:pt x="4187" y="340"/>
                  </a:lnTo>
                  <a:lnTo>
                    <a:pt x="3734" y="142"/>
                  </a:lnTo>
                  <a:lnTo>
                    <a:pt x="3282"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5"/>
            <p:cNvSpPr/>
            <p:nvPr/>
          </p:nvSpPr>
          <p:spPr>
            <a:xfrm>
              <a:off x="3236475" y="3041700"/>
              <a:ext cx="43875" cy="62950"/>
            </a:xfrm>
            <a:custGeom>
              <a:avLst/>
              <a:gdLst/>
              <a:ahLst/>
              <a:cxnLst/>
              <a:rect l="l" t="t" r="r" b="b"/>
              <a:pathLst>
                <a:path w="1755" h="2518" extrusionOk="0">
                  <a:moveTo>
                    <a:pt x="1047" y="0"/>
                  </a:moveTo>
                  <a:lnTo>
                    <a:pt x="510" y="1075"/>
                  </a:lnTo>
                  <a:lnTo>
                    <a:pt x="1" y="2178"/>
                  </a:lnTo>
                  <a:lnTo>
                    <a:pt x="453" y="2320"/>
                  </a:lnTo>
                  <a:lnTo>
                    <a:pt x="906" y="2518"/>
                  </a:lnTo>
                  <a:lnTo>
                    <a:pt x="1132" y="1895"/>
                  </a:lnTo>
                  <a:lnTo>
                    <a:pt x="1387" y="1301"/>
                  </a:lnTo>
                  <a:lnTo>
                    <a:pt x="1754" y="481"/>
                  </a:lnTo>
                  <a:lnTo>
                    <a:pt x="1415" y="226"/>
                  </a:lnTo>
                  <a:lnTo>
                    <a:pt x="104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5"/>
            <p:cNvSpPr/>
            <p:nvPr/>
          </p:nvSpPr>
          <p:spPr>
            <a:xfrm>
              <a:off x="2942300" y="3169675"/>
              <a:ext cx="67900" cy="170450"/>
            </a:xfrm>
            <a:custGeom>
              <a:avLst/>
              <a:gdLst/>
              <a:ahLst/>
              <a:cxnLst/>
              <a:rect l="l" t="t" r="r" b="b"/>
              <a:pathLst>
                <a:path w="2716" h="6818" extrusionOk="0">
                  <a:moveTo>
                    <a:pt x="1217" y="1"/>
                  </a:moveTo>
                  <a:lnTo>
                    <a:pt x="849" y="482"/>
                  </a:lnTo>
                  <a:lnTo>
                    <a:pt x="538" y="991"/>
                  </a:lnTo>
                  <a:lnTo>
                    <a:pt x="255" y="1528"/>
                  </a:lnTo>
                  <a:lnTo>
                    <a:pt x="0" y="2094"/>
                  </a:lnTo>
                  <a:lnTo>
                    <a:pt x="566" y="3339"/>
                  </a:lnTo>
                  <a:lnTo>
                    <a:pt x="1075" y="4583"/>
                  </a:lnTo>
                  <a:lnTo>
                    <a:pt x="1528" y="5686"/>
                  </a:lnTo>
                  <a:lnTo>
                    <a:pt x="1952" y="6818"/>
                  </a:lnTo>
                  <a:lnTo>
                    <a:pt x="2716" y="6818"/>
                  </a:lnTo>
                  <a:lnTo>
                    <a:pt x="2490" y="5969"/>
                  </a:lnTo>
                  <a:lnTo>
                    <a:pt x="2292" y="5121"/>
                  </a:lnTo>
                  <a:lnTo>
                    <a:pt x="1924" y="3424"/>
                  </a:lnTo>
                  <a:lnTo>
                    <a:pt x="1585" y="1698"/>
                  </a:lnTo>
                  <a:lnTo>
                    <a:pt x="121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5"/>
            <p:cNvSpPr/>
            <p:nvPr/>
          </p:nvSpPr>
          <p:spPr>
            <a:xfrm>
              <a:off x="2930975" y="3117350"/>
              <a:ext cx="41750" cy="104700"/>
            </a:xfrm>
            <a:custGeom>
              <a:avLst/>
              <a:gdLst/>
              <a:ahLst/>
              <a:cxnLst/>
              <a:rect l="l" t="t" r="r" b="b"/>
              <a:pathLst>
                <a:path w="1670" h="4188" extrusionOk="0">
                  <a:moveTo>
                    <a:pt x="1076" y="1"/>
                  </a:moveTo>
                  <a:lnTo>
                    <a:pt x="878" y="368"/>
                  </a:lnTo>
                  <a:lnTo>
                    <a:pt x="708" y="736"/>
                  </a:lnTo>
                  <a:lnTo>
                    <a:pt x="538" y="1132"/>
                  </a:lnTo>
                  <a:lnTo>
                    <a:pt x="369" y="1528"/>
                  </a:lnTo>
                  <a:lnTo>
                    <a:pt x="255" y="1924"/>
                  </a:lnTo>
                  <a:lnTo>
                    <a:pt x="142" y="2348"/>
                  </a:lnTo>
                  <a:lnTo>
                    <a:pt x="57" y="2773"/>
                  </a:lnTo>
                  <a:lnTo>
                    <a:pt x="1" y="3197"/>
                  </a:lnTo>
                  <a:lnTo>
                    <a:pt x="453" y="4187"/>
                  </a:lnTo>
                  <a:lnTo>
                    <a:pt x="708" y="3621"/>
                  </a:lnTo>
                  <a:lnTo>
                    <a:pt x="991" y="3084"/>
                  </a:lnTo>
                  <a:lnTo>
                    <a:pt x="1302" y="2575"/>
                  </a:lnTo>
                  <a:lnTo>
                    <a:pt x="1670" y="2094"/>
                  </a:lnTo>
                  <a:lnTo>
                    <a:pt x="1642" y="1981"/>
                  </a:lnTo>
                  <a:lnTo>
                    <a:pt x="1387" y="991"/>
                  </a:lnTo>
                  <a:lnTo>
                    <a:pt x="1076"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5"/>
            <p:cNvSpPr/>
            <p:nvPr/>
          </p:nvSpPr>
          <p:spPr>
            <a:xfrm>
              <a:off x="3073825" y="3092600"/>
              <a:ext cx="33975" cy="247525"/>
            </a:xfrm>
            <a:custGeom>
              <a:avLst/>
              <a:gdLst/>
              <a:ahLst/>
              <a:cxnLst/>
              <a:rect l="l" t="t" r="r" b="b"/>
              <a:pathLst>
                <a:path w="1359" h="9901" extrusionOk="0">
                  <a:moveTo>
                    <a:pt x="1359" y="1"/>
                  </a:moveTo>
                  <a:lnTo>
                    <a:pt x="736" y="170"/>
                  </a:lnTo>
                  <a:lnTo>
                    <a:pt x="114" y="368"/>
                  </a:lnTo>
                  <a:lnTo>
                    <a:pt x="29" y="3140"/>
                  </a:lnTo>
                  <a:lnTo>
                    <a:pt x="1" y="4300"/>
                  </a:lnTo>
                  <a:lnTo>
                    <a:pt x="29" y="5432"/>
                  </a:lnTo>
                  <a:lnTo>
                    <a:pt x="86" y="6591"/>
                  </a:lnTo>
                  <a:lnTo>
                    <a:pt x="142" y="7723"/>
                  </a:lnTo>
                  <a:lnTo>
                    <a:pt x="255" y="8826"/>
                  </a:lnTo>
                  <a:lnTo>
                    <a:pt x="369" y="9901"/>
                  </a:lnTo>
                  <a:lnTo>
                    <a:pt x="1132" y="9901"/>
                  </a:lnTo>
                  <a:lnTo>
                    <a:pt x="1132" y="9759"/>
                  </a:lnTo>
                  <a:lnTo>
                    <a:pt x="1104" y="8741"/>
                  </a:lnTo>
                  <a:lnTo>
                    <a:pt x="1104" y="7751"/>
                  </a:lnTo>
                  <a:lnTo>
                    <a:pt x="1132" y="6733"/>
                  </a:lnTo>
                  <a:lnTo>
                    <a:pt x="1189" y="5743"/>
                  </a:lnTo>
                  <a:lnTo>
                    <a:pt x="1274" y="3763"/>
                  </a:lnTo>
                  <a:lnTo>
                    <a:pt x="1274" y="2660"/>
                  </a:lnTo>
                  <a:lnTo>
                    <a:pt x="1302" y="1528"/>
                  </a:lnTo>
                  <a:lnTo>
                    <a:pt x="1359"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5"/>
            <p:cNvSpPr/>
            <p:nvPr/>
          </p:nvSpPr>
          <p:spPr>
            <a:xfrm>
              <a:off x="3076650" y="3010575"/>
              <a:ext cx="38925" cy="91250"/>
            </a:xfrm>
            <a:custGeom>
              <a:avLst/>
              <a:gdLst/>
              <a:ahLst/>
              <a:cxnLst/>
              <a:rect l="l" t="t" r="r" b="b"/>
              <a:pathLst>
                <a:path w="1557" h="3650" extrusionOk="0">
                  <a:moveTo>
                    <a:pt x="1557" y="0"/>
                  </a:moveTo>
                  <a:lnTo>
                    <a:pt x="906" y="114"/>
                  </a:lnTo>
                  <a:lnTo>
                    <a:pt x="284" y="283"/>
                  </a:lnTo>
                  <a:lnTo>
                    <a:pt x="142" y="1358"/>
                  </a:lnTo>
                  <a:lnTo>
                    <a:pt x="57" y="2433"/>
                  </a:lnTo>
                  <a:lnTo>
                    <a:pt x="1" y="3649"/>
                  </a:lnTo>
                  <a:lnTo>
                    <a:pt x="623" y="3451"/>
                  </a:lnTo>
                  <a:lnTo>
                    <a:pt x="1246" y="3282"/>
                  </a:lnTo>
                  <a:lnTo>
                    <a:pt x="1359" y="1726"/>
                  </a:lnTo>
                  <a:lnTo>
                    <a:pt x="1528" y="142"/>
                  </a:lnTo>
                  <a:lnTo>
                    <a:pt x="1557"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5"/>
            <p:cNvSpPr/>
            <p:nvPr/>
          </p:nvSpPr>
          <p:spPr>
            <a:xfrm>
              <a:off x="3040600" y="3106050"/>
              <a:ext cx="32550" cy="234075"/>
            </a:xfrm>
            <a:custGeom>
              <a:avLst/>
              <a:gdLst/>
              <a:ahLst/>
              <a:cxnLst/>
              <a:rect l="l" t="t" r="r" b="b"/>
              <a:pathLst>
                <a:path w="1302" h="9363" extrusionOk="0">
                  <a:moveTo>
                    <a:pt x="1019" y="0"/>
                  </a:moveTo>
                  <a:lnTo>
                    <a:pt x="255" y="311"/>
                  </a:lnTo>
                  <a:lnTo>
                    <a:pt x="113" y="1471"/>
                  </a:lnTo>
                  <a:lnTo>
                    <a:pt x="29" y="2631"/>
                  </a:lnTo>
                  <a:lnTo>
                    <a:pt x="0" y="3791"/>
                  </a:lnTo>
                  <a:lnTo>
                    <a:pt x="0" y="4950"/>
                  </a:lnTo>
                  <a:lnTo>
                    <a:pt x="29" y="6053"/>
                  </a:lnTo>
                  <a:lnTo>
                    <a:pt x="85" y="7157"/>
                  </a:lnTo>
                  <a:lnTo>
                    <a:pt x="142" y="8260"/>
                  </a:lnTo>
                  <a:lnTo>
                    <a:pt x="255" y="9363"/>
                  </a:lnTo>
                  <a:lnTo>
                    <a:pt x="1301" y="9363"/>
                  </a:lnTo>
                  <a:lnTo>
                    <a:pt x="1188" y="8458"/>
                  </a:lnTo>
                  <a:lnTo>
                    <a:pt x="1103" y="7553"/>
                  </a:lnTo>
                  <a:lnTo>
                    <a:pt x="1047" y="6647"/>
                  </a:lnTo>
                  <a:lnTo>
                    <a:pt x="990" y="5742"/>
                  </a:lnTo>
                  <a:lnTo>
                    <a:pt x="962" y="3932"/>
                  </a:lnTo>
                  <a:lnTo>
                    <a:pt x="962" y="2093"/>
                  </a:lnTo>
                  <a:lnTo>
                    <a:pt x="101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5"/>
            <p:cNvSpPr/>
            <p:nvPr/>
          </p:nvSpPr>
          <p:spPr>
            <a:xfrm>
              <a:off x="3046950" y="3021175"/>
              <a:ext cx="26200" cy="92675"/>
            </a:xfrm>
            <a:custGeom>
              <a:avLst/>
              <a:gdLst/>
              <a:ahLst/>
              <a:cxnLst/>
              <a:rect l="l" t="t" r="r" b="b"/>
              <a:pathLst>
                <a:path w="1048" h="3707" extrusionOk="0">
                  <a:moveTo>
                    <a:pt x="1047" y="1"/>
                  </a:moveTo>
                  <a:lnTo>
                    <a:pt x="934" y="29"/>
                  </a:lnTo>
                  <a:lnTo>
                    <a:pt x="906" y="142"/>
                  </a:lnTo>
                  <a:lnTo>
                    <a:pt x="595" y="1019"/>
                  </a:lnTo>
                  <a:lnTo>
                    <a:pt x="369" y="1896"/>
                  </a:lnTo>
                  <a:lnTo>
                    <a:pt x="142" y="2801"/>
                  </a:lnTo>
                  <a:lnTo>
                    <a:pt x="1" y="3706"/>
                  </a:lnTo>
                  <a:lnTo>
                    <a:pt x="765" y="3395"/>
                  </a:lnTo>
                  <a:lnTo>
                    <a:pt x="821" y="2405"/>
                  </a:lnTo>
                  <a:lnTo>
                    <a:pt x="878" y="1443"/>
                  </a:lnTo>
                  <a:lnTo>
                    <a:pt x="963" y="708"/>
                  </a:lnTo>
                  <a:lnTo>
                    <a:pt x="1047"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5"/>
            <p:cNvSpPr/>
            <p:nvPr/>
          </p:nvSpPr>
          <p:spPr>
            <a:xfrm>
              <a:off x="3112725" y="3086950"/>
              <a:ext cx="31850" cy="171150"/>
            </a:xfrm>
            <a:custGeom>
              <a:avLst/>
              <a:gdLst/>
              <a:ahLst/>
              <a:cxnLst/>
              <a:rect l="l" t="t" r="r" b="b"/>
              <a:pathLst>
                <a:path w="1274" h="6846" extrusionOk="0">
                  <a:moveTo>
                    <a:pt x="1273" y="0"/>
                  </a:moveTo>
                  <a:lnTo>
                    <a:pt x="736" y="57"/>
                  </a:lnTo>
                  <a:lnTo>
                    <a:pt x="227" y="142"/>
                  </a:lnTo>
                  <a:lnTo>
                    <a:pt x="170" y="1132"/>
                  </a:lnTo>
                  <a:lnTo>
                    <a:pt x="142" y="2122"/>
                  </a:lnTo>
                  <a:lnTo>
                    <a:pt x="114" y="3197"/>
                  </a:lnTo>
                  <a:lnTo>
                    <a:pt x="114" y="4300"/>
                  </a:lnTo>
                  <a:lnTo>
                    <a:pt x="1" y="6280"/>
                  </a:lnTo>
                  <a:lnTo>
                    <a:pt x="1" y="6846"/>
                  </a:lnTo>
                  <a:lnTo>
                    <a:pt x="199" y="5545"/>
                  </a:lnTo>
                  <a:lnTo>
                    <a:pt x="397" y="4272"/>
                  </a:lnTo>
                  <a:lnTo>
                    <a:pt x="821" y="2122"/>
                  </a:lnTo>
                  <a:lnTo>
                    <a:pt x="1273"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5"/>
            <p:cNvSpPr/>
            <p:nvPr/>
          </p:nvSpPr>
          <p:spPr>
            <a:xfrm>
              <a:off x="3118375" y="3008450"/>
              <a:ext cx="44575" cy="82050"/>
            </a:xfrm>
            <a:custGeom>
              <a:avLst/>
              <a:gdLst/>
              <a:ahLst/>
              <a:cxnLst/>
              <a:rect l="l" t="t" r="r" b="b"/>
              <a:pathLst>
                <a:path w="1783" h="3282" extrusionOk="0">
                  <a:moveTo>
                    <a:pt x="708" y="1"/>
                  </a:moveTo>
                  <a:lnTo>
                    <a:pt x="284" y="29"/>
                  </a:lnTo>
                  <a:lnTo>
                    <a:pt x="227" y="538"/>
                  </a:lnTo>
                  <a:lnTo>
                    <a:pt x="86" y="1924"/>
                  </a:lnTo>
                  <a:lnTo>
                    <a:pt x="1" y="3282"/>
                  </a:lnTo>
                  <a:lnTo>
                    <a:pt x="510" y="3197"/>
                  </a:lnTo>
                  <a:lnTo>
                    <a:pt x="1047" y="3140"/>
                  </a:lnTo>
                  <a:lnTo>
                    <a:pt x="1415" y="1556"/>
                  </a:lnTo>
                  <a:lnTo>
                    <a:pt x="1783" y="29"/>
                  </a:lnTo>
                  <a:lnTo>
                    <a:pt x="1132"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5"/>
            <p:cNvSpPr/>
            <p:nvPr/>
          </p:nvSpPr>
          <p:spPr>
            <a:xfrm>
              <a:off x="3112025" y="3085525"/>
              <a:ext cx="92650" cy="254600"/>
            </a:xfrm>
            <a:custGeom>
              <a:avLst/>
              <a:gdLst/>
              <a:ahLst/>
              <a:cxnLst/>
              <a:rect l="l" t="t" r="r" b="b"/>
              <a:pathLst>
                <a:path w="3706" h="10184" extrusionOk="0">
                  <a:moveTo>
                    <a:pt x="2235" y="1"/>
                  </a:moveTo>
                  <a:lnTo>
                    <a:pt x="1726" y="29"/>
                  </a:lnTo>
                  <a:lnTo>
                    <a:pt x="1528" y="906"/>
                  </a:lnTo>
                  <a:lnTo>
                    <a:pt x="1103" y="2914"/>
                  </a:lnTo>
                  <a:lnTo>
                    <a:pt x="736" y="4923"/>
                  </a:lnTo>
                  <a:lnTo>
                    <a:pt x="425" y="6931"/>
                  </a:lnTo>
                  <a:lnTo>
                    <a:pt x="142" y="8939"/>
                  </a:lnTo>
                  <a:lnTo>
                    <a:pt x="0" y="10071"/>
                  </a:lnTo>
                  <a:lnTo>
                    <a:pt x="0" y="10184"/>
                  </a:lnTo>
                  <a:lnTo>
                    <a:pt x="566" y="10184"/>
                  </a:lnTo>
                  <a:lnTo>
                    <a:pt x="707" y="9448"/>
                  </a:lnTo>
                  <a:lnTo>
                    <a:pt x="849" y="8685"/>
                  </a:lnTo>
                  <a:lnTo>
                    <a:pt x="1019" y="7949"/>
                  </a:lnTo>
                  <a:lnTo>
                    <a:pt x="1217" y="7242"/>
                  </a:lnTo>
                  <a:lnTo>
                    <a:pt x="1584" y="5998"/>
                  </a:lnTo>
                  <a:lnTo>
                    <a:pt x="2009" y="4810"/>
                  </a:lnTo>
                  <a:lnTo>
                    <a:pt x="2885" y="2405"/>
                  </a:lnTo>
                  <a:lnTo>
                    <a:pt x="3281" y="1245"/>
                  </a:lnTo>
                  <a:lnTo>
                    <a:pt x="3706" y="114"/>
                  </a:lnTo>
                  <a:lnTo>
                    <a:pt x="3225" y="57"/>
                  </a:lnTo>
                  <a:lnTo>
                    <a:pt x="2716"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5"/>
            <p:cNvSpPr/>
            <p:nvPr/>
          </p:nvSpPr>
          <p:spPr>
            <a:xfrm>
              <a:off x="3155150" y="3009875"/>
              <a:ext cx="77100" cy="78500"/>
            </a:xfrm>
            <a:custGeom>
              <a:avLst/>
              <a:gdLst/>
              <a:ahLst/>
              <a:cxnLst/>
              <a:rect l="l" t="t" r="r" b="b"/>
              <a:pathLst>
                <a:path w="3084" h="3140" extrusionOk="0">
                  <a:moveTo>
                    <a:pt x="736" y="0"/>
                  </a:moveTo>
                  <a:lnTo>
                    <a:pt x="340" y="1528"/>
                  </a:lnTo>
                  <a:lnTo>
                    <a:pt x="1" y="3055"/>
                  </a:lnTo>
                  <a:lnTo>
                    <a:pt x="510" y="3027"/>
                  </a:lnTo>
                  <a:lnTo>
                    <a:pt x="991" y="3027"/>
                  </a:lnTo>
                  <a:lnTo>
                    <a:pt x="1500" y="3083"/>
                  </a:lnTo>
                  <a:lnTo>
                    <a:pt x="1981" y="3140"/>
                  </a:lnTo>
                  <a:lnTo>
                    <a:pt x="2462" y="1980"/>
                  </a:lnTo>
                  <a:lnTo>
                    <a:pt x="2745" y="1301"/>
                  </a:lnTo>
                  <a:lnTo>
                    <a:pt x="3084" y="623"/>
                  </a:lnTo>
                  <a:lnTo>
                    <a:pt x="2518" y="396"/>
                  </a:lnTo>
                  <a:lnTo>
                    <a:pt x="1924" y="226"/>
                  </a:lnTo>
                  <a:lnTo>
                    <a:pt x="1330" y="85"/>
                  </a:lnTo>
                  <a:lnTo>
                    <a:pt x="736"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5"/>
            <p:cNvSpPr/>
            <p:nvPr/>
          </p:nvSpPr>
          <p:spPr>
            <a:xfrm>
              <a:off x="3213150" y="3108875"/>
              <a:ext cx="92650" cy="231250"/>
            </a:xfrm>
            <a:custGeom>
              <a:avLst/>
              <a:gdLst/>
              <a:ahLst/>
              <a:cxnLst/>
              <a:rect l="l" t="t" r="r" b="b"/>
              <a:pathLst>
                <a:path w="3706" h="9250" extrusionOk="0">
                  <a:moveTo>
                    <a:pt x="2207" y="0"/>
                  </a:moveTo>
                  <a:lnTo>
                    <a:pt x="2037" y="538"/>
                  </a:lnTo>
                  <a:lnTo>
                    <a:pt x="1726" y="1528"/>
                  </a:lnTo>
                  <a:lnTo>
                    <a:pt x="1443" y="2518"/>
                  </a:lnTo>
                  <a:lnTo>
                    <a:pt x="990" y="4187"/>
                  </a:lnTo>
                  <a:lnTo>
                    <a:pt x="623" y="5856"/>
                  </a:lnTo>
                  <a:lnTo>
                    <a:pt x="283" y="7553"/>
                  </a:lnTo>
                  <a:lnTo>
                    <a:pt x="0" y="9250"/>
                  </a:lnTo>
                  <a:lnTo>
                    <a:pt x="142" y="9250"/>
                  </a:lnTo>
                  <a:lnTo>
                    <a:pt x="566" y="7836"/>
                  </a:lnTo>
                  <a:lnTo>
                    <a:pt x="821" y="7128"/>
                  </a:lnTo>
                  <a:lnTo>
                    <a:pt x="1047" y="6421"/>
                  </a:lnTo>
                  <a:lnTo>
                    <a:pt x="1330" y="5714"/>
                  </a:lnTo>
                  <a:lnTo>
                    <a:pt x="1613" y="5035"/>
                  </a:lnTo>
                  <a:lnTo>
                    <a:pt x="1895" y="4356"/>
                  </a:lnTo>
                  <a:lnTo>
                    <a:pt x="2207" y="3678"/>
                  </a:lnTo>
                  <a:lnTo>
                    <a:pt x="2574" y="2970"/>
                  </a:lnTo>
                  <a:lnTo>
                    <a:pt x="2914" y="2291"/>
                  </a:lnTo>
                  <a:lnTo>
                    <a:pt x="3310" y="1613"/>
                  </a:lnTo>
                  <a:lnTo>
                    <a:pt x="3706" y="962"/>
                  </a:lnTo>
                  <a:lnTo>
                    <a:pt x="3677" y="934"/>
                  </a:lnTo>
                  <a:lnTo>
                    <a:pt x="3310" y="679"/>
                  </a:lnTo>
                  <a:lnTo>
                    <a:pt x="2942" y="425"/>
                  </a:lnTo>
                  <a:lnTo>
                    <a:pt x="2574" y="198"/>
                  </a:lnTo>
                  <a:lnTo>
                    <a:pt x="2207"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5"/>
            <p:cNvSpPr/>
            <p:nvPr/>
          </p:nvSpPr>
          <p:spPr>
            <a:xfrm>
              <a:off x="3268300" y="3060075"/>
              <a:ext cx="57300" cy="72875"/>
            </a:xfrm>
            <a:custGeom>
              <a:avLst/>
              <a:gdLst/>
              <a:ahLst/>
              <a:cxnLst/>
              <a:rect l="l" t="t" r="r" b="b"/>
              <a:pathLst>
                <a:path w="2292" h="2915" extrusionOk="0">
                  <a:moveTo>
                    <a:pt x="793" y="1"/>
                  </a:moveTo>
                  <a:lnTo>
                    <a:pt x="368" y="934"/>
                  </a:lnTo>
                  <a:lnTo>
                    <a:pt x="170" y="1443"/>
                  </a:lnTo>
                  <a:lnTo>
                    <a:pt x="1" y="1952"/>
                  </a:lnTo>
                  <a:lnTo>
                    <a:pt x="368" y="2150"/>
                  </a:lnTo>
                  <a:lnTo>
                    <a:pt x="736" y="2377"/>
                  </a:lnTo>
                  <a:lnTo>
                    <a:pt x="1104" y="2631"/>
                  </a:lnTo>
                  <a:lnTo>
                    <a:pt x="1471" y="2886"/>
                  </a:lnTo>
                  <a:lnTo>
                    <a:pt x="1500" y="2914"/>
                  </a:lnTo>
                  <a:lnTo>
                    <a:pt x="2292" y="1641"/>
                  </a:lnTo>
                  <a:lnTo>
                    <a:pt x="1952" y="1189"/>
                  </a:lnTo>
                  <a:lnTo>
                    <a:pt x="1585" y="764"/>
                  </a:lnTo>
                  <a:lnTo>
                    <a:pt x="1217" y="368"/>
                  </a:lnTo>
                  <a:lnTo>
                    <a:pt x="793"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5"/>
            <p:cNvSpPr/>
            <p:nvPr/>
          </p:nvSpPr>
          <p:spPr>
            <a:xfrm>
              <a:off x="2930275" y="3234750"/>
              <a:ext cx="50225" cy="105375"/>
            </a:xfrm>
            <a:custGeom>
              <a:avLst/>
              <a:gdLst/>
              <a:ahLst/>
              <a:cxnLst/>
              <a:rect l="l" t="t" r="r" b="b"/>
              <a:pathLst>
                <a:path w="2009" h="4215" extrusionOk="0">
                  <a:moveTo>
                    <a:pt x="255" y="0"/>
                  </a:moveTo>
                  <a:lnTo>
                    <a:pt x="1" y="651"/>
                  </a:lnTo>
                  <a:lnTo>
                    <a:pt x="57" y="1132"/>
                  </a:lnTo>
                  <a:lnTo>
                    <a:pt x="142" y="1584"/>
                  </a:lnTo>
                  <a:lnTo>
                    <a:pt x="255" y="2065"/>
                  </a:lnTo>
                  <a:lnTo>
                    <a:pt x="397" y="2518"/>
                  </a:lnTo>
                  <a:lnTo>
                    <a:pt x="566" y="2970"/>
                  </a:lnTo>
                  <a:lnTo>
                    <a:pt x="764" y="3395"/>
                  </a:lnTo>
                  <a:lnTo>
                    <a:pt x="962" y="3819"/>
                  </a:lnTo>
                  <a:lnTo>
                    <a:pt x="1217" y="4215"/>
                  </a:lnTo>
                  <a:lnTo>
                    <a:pt x="2009" y="4215"/>
                  </a:lnTo>
                  <a:lnTo>
                    <a:pt x="1472" y="2857"/>
                  </a:lnTo>
                  <a:lnTo>
                    <a:pt x="934" y="1499"/>
                  </a:lnTo>
                  <a:lnTo>
                    <a:pt x="255"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5"/>
            <p:cNvSpPr/>
            <p:nvPr/>
          </p:nvSpPr>
          <p:spPr>
            <a:xfrm>
              <a:off x="2928875" y="3217075"/>
              <a:ext cx="7800" cy="33950"/>
            </a:xfrm>
            <a:custGeom>
              <a:avLst/>
              <a:gdLst/>
              <a:ahLst/>
              <a:cxnLst/>
              <a:rect l="l" t="t" r="r" b="b"/>
              <a:pathLst>
                <a:path w="312" h="1358" extrusionOk="0">
                  <a:moveTo>
                    <a:pt x="0" y="0"/>
                  </a:moveTo>
                  <a:lnTo>
                    <a:pt x="0" y="368"/>
                  </a:lnTo>
                  <a:lnTo>
                    <a:pt x="0" y="877"/>
                  </a:lnTo>
                  <a:lnTo>
                    <a:pt x="57" y="1358"/>
                  </a:lnTo>
                  <a:lnTo>
                    <a:pt x="311" y="707"/>
                  </a:lnTo>
                  <a:lnTo>
                    <a:pt x="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5"/>
            <p:cNvSpPr/>
            <p:nvPr/>
          </p:nvSpPr>
          <p:spPr>
            <a:xfrm>
              <a:off x="3001700" y="3119475"/>
              <a:ext cx="34675" cy="212875"/>
            </a:xfrm>
            <a:custGeom>
              <a:avLst/>
              <a:gdLst/>
              <a:ahLst/>
              <a:cxnLst/>
              <a:rect l="l" t="t" r="r" b="b"/>
              <a:pathLst>
                <a:path w="1387" h="8515" extrusionOk="0">
                  <a:moveTo>
                    <a:pt x="1387" y="1"/>
                  </a:moveTo>
                  <a:lnTo>
                    <a:pt x="906" y="255"/>
                  </a:lnTo>
                  <a:lnTo>
                    <a:pt x="453" y="510"/>
                  </a:lnTo>
                  <a:lnTo>
                    <a:pt x="1" y="849"/>
                  </a:lnTo>
                  <a:lnTo>
                    <a:pt x="199" y="2631"/>
                  </a:lnTo>
                  <a:lnTo>
                    <a:pt x="481" y="4413"/>
                  </a:lnTo>
                  <a:lnTo>
                    <a:pt x="623" y="5290"/>
                  </a:lnTo>
                  <a:lnTo>
                    <a:pt x="793" y="6167"/>
                  </a:lnTo>
                  <a:lnTo>
                    <a:pt x="991" y="7044"/>
                  </a:lnTo>
                  <a:lnTo>
                    <a:pt x="1217" y="7921"/>
                  </a:lnTo>
                  <a:lnTo>
                    <a:pt x="1358" y="8515"/>
                  </a:lnTo>
                  <a:lnTo>
                    <a:pt x="1330" y="8062"/>
                  </a:lnTo>
                  <a:lnTo>
                    <a:pt x="1245" y="7044"/>
                  </a:lnTo>
                  <a:lnTo>
                    <a:pt x="1189" y="6054"/>
                  </a:lnTo>
                  <a:lnTo>
                    <a:pt x="1160" y="5036"/>
                  </a:lnTo>
                  <a:lnTo>
                    <a:pt x="1132" y="4017"/>
                  </a:lnTo>
                  <a:lnTo>
                    <a:pt x="1132" y="3027"/>
                  </a:lnTo>
                  <a:lnTo>
                    <a:pt x="1189" y="2009"/>
                  </a:lnTo>
                  <a:lnTo>
                    <a:pt x="1273" y="991"/>
                  </a:lnTo>
                  <a:lnTo>
                    <a:pt x="138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35"/>
            <p:cNvSpPr/>
            <p:nvPr/>
          </p:nvSpPr>
          <p:spPr>
            <a:xfrm>
              <a:off x="2995325" y="3026850"/>
              <a:ext cx="62275" cy="113875"/>
            </a:xfrm>
            <a:custGeom>
              <a:avLst/>
              <a:gdLst/>
              <a:ahLst/>
              <a:cxnLst/>
              <a:rect l="l" t="t" r="r" b="b"/>
              <a:pathLst>
                <a:path w="2491" h="4555" extrusionOk="0">
                  <a:moveTo>
                    <a:pt x="2490" y="0"/>
                  </a:moveTo>
                  <a:lnTo>
                    <a:pt x="1811" y="368"/>
                  </a:lnTo>
                  <a:lnTo>
                    <a:pt x="1189" y="764"/>
                  </a:lnTo>
                  <a:lnTo>
                    <a:pt x="567" y="1188"/>
                  </a:lnTo>
                  <a:lnTo>
                    <a:pt x="1" y="1697"/>
                  </a:lnTo>
                  <a:lnTo>
                    <a:pt x="114" y="3055"/>
                  </a:lnTo>
                  <a:lnTo>
                    <a:pt x="256" y="4554"/>
                  </a:lnTo>
                  <a:lnTo>
                    <a:pt x="708" y="4215"/>
                  </a:lnTo>
                  <a:lnTo>
                    <a:pt x="1161" y="3960"/>
                  </a:lnTo>
                  <a:lnTo>
                    <a:pt x="1642" y="3706"/>
                  </a:lnTo>
                  <a:lnTo>
                    <a:pt x="1698" y="3168"/>
                  </a:lnTo>
                  <a:lnTo>
                    <a:pt x="1868" y="2376"/>
                  </a:lnTo>
                  <a:lnTo>
                    <a:pt x="2038" y="1584"/>
                  </a:lnTo>
                  <a:lnTo>
                    <a:pt x="2236" y="792"/>
                  </a:lnTo>
                  <a:lnTo>
                    <a:pt x="249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35"/>
            <p:cNvSpPr/>
            <p:nvPr/>
          </p:nvSpPr>
          <p:spPr>
            <a:xfrm>
              <a:off x="2980475" y="3147775"/>
              <a:ext cx="47425" cy="192350"/>
            </a:xfrm>
            <a:custGeom>
              <a:avLst/>
              <a:gdLst/>
              <a:ahLst/>
              <a:cxnLst/>
              <a:rect l="l" t="t" r="r" b="b"/>
              <a:pathLst>
                <a:path w="1897" h="7694" extrusionOk="0">
                  <a:moveTo>
                    <a:pt x="454" y="0"/>
                  </a:moveTo>
                  <a:lnTo>
                    <a:pt x="227" y="226"/>
                  </a:lnTo>
                  <a:lnTo>
                    <a:pt x="1" y="481"/>
                  </a:lnTo>
                  <a:lnTo>
                    <a:pt x="227" y="1471"/>
                  </a:lnTo>
                  <a:lnTo>
                    <a:pt x="454" y="2489"/>
                  </a:lnTo>
                  <a:lnTo>
                    <a:pt x="850" y="4526"/>
                  </a:lnTo>
                  <a:lnTo>
                    <a:pt x="1189" y="6110"/>
                  </a:lnTo>
                  <a:lnTo>
                    <a:pt x="1387" y="6902"/>
                  </a:lnTo>
                  <a:lnTo>
                    <a:pt x="1613" y="7694"/>
                  </a:lnTo>
                  <a:lnTo>
                    <a:pt x="1896" y="7694"/>
                  </a:lnTo>
                  <a:lnTo>
                    <a:pt x="1528" y="6308"/>
                  </a:lnTo>
                  <a:lnTo>
                    <a:pt x="1217" y="4894"/>
                  </a:lnTo>
                  <a:lnTo>
                    <a:pt x="934" y="3479"/>
                  </a:lnTo>
                  <a:lnTo>
                    <a:pt x="708" y="2065"/>
                  </a:lnTo>
                  <a:lnTo>
                    <a:pt x="595" y="1047"/>
                  </a:lnTo>
                  <a:lnTo>
                    <a:pt x="454"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5"/>
            <p:cNvSpPr/>
            <p:nvPr/>
          </p:nvSpPr>
          <p:spPr>
            <a:xfrm>
              <a:off x="2964925" y="3079175"/>
              <a:ext cx="26900" cy="80625"/>
            </a:xfrm>
            <a:custGeom>
              <a:avLst/>
              <a:gdLst/>
              <a:ahLst/>
              <a:cxnLst/>
              <a:rect l="l" t="t" r="r" b="b"/>
              <a:pathLst>
                <a:path w="1076" h="3225" extrusionOk="0">
                  <a:moveTo>
                    <a:pt x="849" y="0"/>
                  </a:moveTo>
                  <a:lnTo>
                    <a:pt x="397" y="509"/>
                  </a:lnTo>
                  <a:lnTo>
                    <a:pt x="1" y="1075"/>
                  </a:lnTo>
                  <a:lnTo>
                    <a:pt x="340" y="2150"/>
                  </a:lnTo>
                  <a:lnTo>
                    <a:pt x="623" y="3225"/>
                  </a:lnTo>
                  <a:lnTo>
                    <a:pt x="849" y="2970"/>
                  </a:lnTo>
                  <a:lnTo>
                    <a:pt x="1076" y="2744"/>
                  </a:lnTo>
                  <a:lnTo>
                    <a:pt x="962" y="1386"/>
                  </a:lnTo>
                  <a:lnTo>
                    <a:pt x="849"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5"/>
            <p:cNvSpPr/>
            <p:nvPr/>
          </p:nvSpPr>
          <p:spPr>
            <a:xfrm>
              <a:off x="3313550" y="3110275"/>
              <a:ext cx="32575" cy="45300"/>
            </a:xfrm>
            <a:custGeom>
              <a:avLst/>
              <a:gdLst/>
              <a:ahLst/>
              <a:cxnLst/>
              <a:rect l="l" t="t" r="r" b="b"/>
              <a:pathLst>
                <a:path w="1303" h="1812" extrusionOk="0">
                  <a:moveTo>
                    <a:pt x="708" y="1"/>
                  </a:moveTo>
                  <a:lnTo>
                    <a:pt x="1" y="1161"/>
                  </a:lnTo>
                  <a:lnTo>
                    <a:pt x="369" y="1472"/>
                  </a:lnTo>
                  <a:lnTo>
                    <a:pt x="708" y="1811"/>
                  </a:lnTo>
                  <a:lnTo>
                    <a:pt x="1302" y="1076"/>
                  </a:lnTo>
                  <a:lnTo>
                    <a:pt x="1019" y="510"/>
                  </a:lnTo>
                  <a:lnTo>
                    <a:pt x="708" y="1"/>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5"/>
            <p:cNvSpPr/>
            <p:nvPr/>
          </p:nvSpPr>
          <p:spPr>
            <a:xfrm>
              <a:off x="3229400" y="3139275"/>
              <a:ext cx="101875" cy="195200"/>
            </a:xfrm>
            <a:custGeom>
              <a:avLst/>
              <a:gdLst/>
              <a:ahLst/>
              <a:cxnLst/>
              <a:rect l="l" t="t" r="r" b="b"/>
              <a:pathLst>
                <a:path w="4075" h="7808" extrusionOk="0">
                  <a:moveTo>
                    <a:pt x="3367" y="1"/>
                  </a:moveTo>
                  <a:lnTo>
                    <a:pt x="3225" y="199"/>
                  </a:lnTo>
                  <a:lnTo>
                    <a:pt x="2858" y="877"/>
                  </a:lnTo>
                  <a:lnTo>
                    <a:pt x="2462" y="1556"/>
                  </a:lnTo>
                  <a:lnTo>
                    <a:pt x="2122" y="2264"/>
                  </a:lnTo>
                  <a:lnTo>
                    <a:pt x="1783" y="2971"/>
                  </a:lnTo>
                  <a:lnTo>
                    <a:pt x="1443" y="3706"/>
                  </a:lnTo>
                  <a:lnTo>
                    <a:pt x="1132" y="4413"/>
                  </a:lnTo>
                  <a:lnTo>
                    <a:pt x="849" y="5149"/>
                  </a:lnTo>
                  <a:lnTo>
                    <a:pt x="595" y="5884"/>
                  </a:lnTo>
                  <a:lnTo>
                    <a:pt x="284" y="6846"/>
                  </a:lnTo>
                  <a:lnTo>
                    <a:pt x="1" y="7808"/>
                  </a:lnTo>
                  <a:lnTo>
                    <a:pt x="199" y="7214"/>
                  </a:lnTo>
                  <a:lnTo>
                    <a:pt x="453" y="6648"/>
                  </a:lnTo>
                  <a:lnTo>
                    <a:pt x="680" y="6054"/>
                  </a:lnTo>
                  <a:lnTo>
                    <a:pt x="963" y="5488"/>
                  </a:lnTo>
                  <a:lnTo>
                    <a:pt x="1528" y="4385"/>
                  </a:lnTo>
                  <a:lnTo>
                    <a:pt x="2179" y="3310"/>
                  </a:lnTo>
                  <a:lnTo>
                    <a:pt x="2631" y="2631"/>
                  </a:lnTo>
                  <a:lnTo>
                    <a:pt x="3084" y="1952"/>
                  </a:lnTo>
                  <a:lnTo>
                    <a:pt x="3565" y="1302"/>
                  </a:lnTo>
                  <a:lnTo>
                    <a:pt x="4074" y="651"/>
                  </a:lnTo>
                  <a:lnTo>
                    <a:pt x="3735" y="312"/>
                  </a:lnTo>
                  <a:lnTo>
                    <a:pt x="3367"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5"/>
            <p:cNvSpPr/>
            <p:nvPr/>
          </p:nvSpPr>
          <p:spPr>
            <a:xfrm>
              <a:off x="3237900" y="3163325"/>
              <a:ext cx="113875" cy="176800"/>
            </a:xfrm>
            <a:custGeom>
              <a:avLst/>
              <a:gdLst/>
              <a:ahLst/>
              <a:cxnLst/>
              <a:rect l="l" t="t" r="r" b="b"/>
              <a:pathLst>
                <a:path w="4555" h="7072" extrusionOk="0">
                  <a:moveTo>
                    <a:pt x="3989" y="0"/>
                  </a:moveTo>
                  <a:lnTo>
                    <a:pt x="3423" y="736"/>
                  </a:lnTo>
                  <a:lnTo>
                    <a:pt x="2885" y="1471"/>
                  </a:lnTo>
                  <a:lnTo>
                    <a:pt x="2376" y="2235"/>
                  </a:lnTo>
                  <a:lnTo>
                    <a:pt x="1895" y="3027"/>
                  </a:lnTo>
                  <a:lnTo>
                    <a:pt x="1443" y="3819"/>
                  </a:lnTo>
                  <a:lnTo>
                    <a:pt x="1019" y="4639"/>
                  </a:lnTo>
                  <a:lnTo>
                    <a:pt x="623" y="5488"/>
                  </a:lnTo>
                  <a:lnTo>
                    <a:pt x="255" y="6336"/>
                  </a:lnTo>
                  <a:lnTo>
                    <a:pt x="0" y="7072"/>
                  </a:lnTo>
                  <a:lnTo>
                    <a:pt x="905" y="7072"/>
                  </a:lnTo>
                  <a:lnTo>
                    <a:pt x="1273" y="6252"/>
                  </a:lnTo>
                  <a:lnTo>
                    <a:pt x="1669" y="5431"/>
                  </a:lnTo>
                  <a:lnTo>
                    <a:pt x="2320" y="4215"/>
                  </a:lnTo>
                  <a:lnTo>
                    <a:pt x="3027" y="3027"/>
                  </a:lnTo>
                  <a:lnTo>
                    <a:pt x="3762" y="1896"/>
                  </a:lnTo>
                  <a:lnTo>
                    <a:pt x="4554" y="764"/>
                  </a:lnTo>
                  <a:lnTo>
                    <a:pt x="4300" y="368"/>
                  </a:lnTo>
                  <a:lnTo>
                    <a:pt x="3989"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5"/>
            <p:cNvSpPr/>
            <p:nvPr/>
          </p:nvSpPr>
          <p:spPr>
            <a:xfrm>
              <a:off x="3337600" y="3147775"/>
              <a:ext cx="21250" cy="34675"/>
            </a:xfrm>
            <a:custGeom>
              <a:avLst/>
              <a:gdLst/>
              <a:ahLst/>
              <a:cxnLst/>
              <a:rect l="l" t="t" r="r" b="b"/>
              <a:pathLst>
                <a:path w="850" h="1387" extrusionOk="0">
                  <a:moveTo>
                    <a:pt x="510" y="0"/>
                  </a:moveTo>
                  <a:lnTo>
                    <a:pt x="170" y="424"/>
                  </a:lnTo>
                  <a:lnTo>
                    <a:pt x="1" y="622"/>
                  </a:lnTo>
                  <a:lnTo>
                    <a:pt x="312" y="990"/>
                  </a:lnTo>
                  <a:lnTo>
                    <a:pt x="566" y="1386"/>
                  </a:lnTo>
                  <a:lnTo>
                    <a:pt x="849" y="1018"/>
                  </a:lnTo>
                  <a:lnTo>
                    <a:pt x="708" y="509"/>
                  </a:lnTo>
                  <a:lnTo>
                    <a:pt x="51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5"/>
            <p:cNvSpPr/>
            <p:nvPr/>
          </p:nvSpPr>
          <p:spPr>
            <a:xfrm>
              <a:off x="3271825" y="3191600"/>
              <a:ext cx="93375" cy="148525"/>
            </a:xfrm>
            <a:custGeom>
              <a:avLst/>
              <a:gdLst/>
              <a:ahLst/>
              <a:cxnLst/>
              <a:rect l="l" t="t" r="r" b="b"/>
              <a:pathLst>
                <a:path w="3735" h="5941" extrusionOk="0">
                  <a:moveTo>
                    <a:pt x="3424" y="1"/>
                  </a:moveTo>
                  <a:lnTo>
                    <a:pt x="2575" y="1217"/>
                  </a:lnTo>
                  <a:lnTo>
                    <a:pt x="2179" y="1839"/>
                  </a:lnTo>
                  <a:lnTo>
                    <a:pt x="1783" y="2490"/>
                  </a:lnTo>
                  <a:lnTo>
                    <a:pt x="1302" y="3310"/>
                  </a:lnTo>
                  <a:lnTo>
                    <a:pt x="850" y="4187"/>
                  </a:lnTo>
                  <a:lnTo>
                    <a:pt x="397" y="5064"/>
                  </a:lnTo>
                  <a:lnTo>
                    <a:pt x="1" y="5941"/>
                  </a:lnTo>
                  <a:lnTo>
                    <a:pt x="312" y="5941"/>
                  </a:lnTo>
                  <a:lnTo>
                    <a:pt x="652" y="5262"/>
                  </a:lnTo>
                  <a:lnTo>
                    <a:pt x="1048" y="4611"/>
                  </a:lnTo>
                  <a:lnTo>
                    <a:pt x="1444" y="3989"/>
                  </a:lnTo>
                  <a:lnTo>
                    <a:pt x="1896" y="3367"/>
                  </a:lnTo>
                  <a:lnTo>
                    <a:pt x="2320" y="2886"/>
                  </a:lnTo>
                  <a:lnTo>
                    <a:pt x="2773" y="2405"/>
                  </a:lnTo>
                  <a:lnTo>
                    <a:pt x="3254" y="1953"/>
                  </a:lnTo>
                  <a:lnTo>
                    <a:pt x="3735" y="1528"/>
                  </a:lnTo>
                  <a:lnTo>
                    <a:pt x="3735" y="1387"/>
                  </a:lnTo>
                  <a:lnTo>
                    <a:pt x="3735" y="934"/>
                  </a:lnTo>
                  <a:lnTo>
                    <a:pt x="3678" y="482"/>
                  </a:lnTo>
                  <a:lnTo>
                    <a:pt x="3424"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5"/>
            <p:cNvSpPr/>
            <p:nvPr/>
          </p:nvSpPr>
          <p:spPr>
            <a:xfrm>
              <a:off x="3357400" y="3185950"/>
              <a:ext cx="6400" cy="17700"/>
            </a:xfrm>
            <a:custGeom>
              <a:avLst/>
              <a:gdLst/>
              <a:ahLst/>
              <a:cxnLst/>
              <a:rect l="l" t="t" r="r" b="b"/>
              <a:pathLst>
                <a:path w="256" h="708" extrusionOk="0">
                  <a:moveTo>
                    <a:pt x="170" y="0"/>
                  </a:moveTo>
                  <a:lnTo>
                    <a:pt x="1" y="227"/>
                  </a:lnTo>
                  <a:lnTo>
                    <a:pt x="255" y="708"/>
                  </a:lnTo>
                  <a:lnTo>
                    <a:pt x="170" y="0"/>
                  </a:lnTo>
                  <a:close/>
                </a:path>
              </a:pathLst>
            </a:custGeom>
            <a:solidFill>
              <a:srgbClr val="50B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5"/>
            <p:cNvSpPr/>
            <p:nvPr/>
          </p:nvSpPr>
          <p:spPr>
            <a:xfrm>
              <a:off x="3290925" y="3243225"/>
              <a:ext cx="73575" cy="96900"/>
            </a:xfrm>
            <a:custGeom>
              <a:avLst/>
              <a:gdLst/>
              <a:ahLst/>
              <a:cxnLst/>
              <a:rect l="l" t="t" r="r" b="b"/>
              <a:pathLst>
                <a:path w="2943" h="3876" extrusionOk="0">
                  <a:moveTo>
                    <a:pt x="2943" y="1"/>
                  </a:moveTo>
                  <a:lnTo>
                    <a:pt x="2575" y="312"/>
                  </a:lnTo>
                  <a:lnTo>
                    <a:pt x="2179" y="708"/>
                  </a:lnTo>
                  <a:lnTo>
                    <a:pt x="1811" y="1132"/>
                  </a:lnTo>
                  <a:lnTo>
                    <a:pt x="1472" y="1556"/>
                  </a:lnTo>
                  <a:lnTo>
                    <a:pt x="1132" y="1981"/>
                  </a:lnTo>
                  <a:lnTo>
                    <a:pt x="821" y="2433"/>
                  </a:lnTo>
                  <a:lnTo>
                    <a:pt x="538" y="2914"/>
                  </a:lnTo>
                  <a:lnTo>
                    <a:pt x="284" y="3395"/>
                  </a:lnTo>
                  <a:lnTo>
                    <a:pt x="1" y="3876"/>
                  </a:lnTo>
                  <a:lnTo>
                    <a:pt x="1019" y="3876"/>
                  </a:lnTo>
                  <a:lnTo>
                    <a:pt x="1387" y="3282"/>
                  </a:lnTo>
                  <a:lnTo>
                    <a:pt x="1811" y="2716"/>
                  </a:lnTo>
                  <a:lnTo>
                    <a:pt x="2235" y="2150"/>
                  </a:lnTo>
                  <a:lnTo>
                    <a:pt x="2660" y="1613"/>
                  </a:lnTo>
                  <a:lnTo>
                    <a:pt x="2773" y="1217"/>
                  </a:lnTo>
                  <a:lnTo>
                    <a:pt x="2858" y="821"/>
                  </a:lnTo>
                  <a:lnTo>
                    <a:pt x="2914" y="425"/>
                  </a:lnTo>
                  <a:lnTo>
                    <a:pt x="2943" y="1"/>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5"/>
            <p:cNvSpPr/>
            <p:nvPr/>
          </p:nvSpPr>
          <p:spPr>
            <a:xfrm>
              <a:off x="3328400" y="3311825"/>
              <a:ext cx="19825" cy="28300"/>
            </a:xfrm>
            <a:custGeom>
              <a:avLst/>
              <a:gdLst/>
              <a:ahLst/>
              <a:cxnLst/>
              <a:rect l="l" t="t" r="r" b="b"/>
              <a:pathLst>
                <a:path w="793" h="1132" extrusionOk="0">
                  <a:moveTo>
                    <a:pt x="793" y="0"/>
                  </a:moveTo>
                  <a:lnTo>
                    <a:pt x="369" y="566"/>
                  </a:lnTo>
                  <a:lnTo>
                    <a:pt x="1" y="1132"/>
                  </a:lnTo>
                  <a:lnTo>
                    <a:pt x="199" y="1132"/>
                  </a:lnTo>
                  <a:lnTo>
                    <a:pt x="510" y="566"/>
                  </a:lnTo>
                  <a:lnTo>
                    <a:pt x="793" y="0"/>
                  </a:lnTo>
                  <a:close/>
                </a:path>
              </a:pathLst>
            </a:custGeom>
            <a:solidFill>
              <a:srgbClr val="459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7717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3F701-F13B-44A1-BCB7-23D1BBF7DAE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5FE7B5C-0903-4D70-99F4-FE85B5EF0C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6158A93-3008-4705-BFFA-75E7FCF8C574}"/>
              </a:ext>
            </a:extLst>
          </p:cNvPr>
          <p:cNvSpPr>
            <a:spLocks noGrp="1"/>
          </p:cNvSpPr>
          <p:nvPr>
            <p:ph type="dt" sz="half" idx="10"/>
          </p:nvPr>
        </p:nvSpPr>
        <p:spPr/>
        <p:txBody>
          <a:bodyPr/>
          <a:lstStyle/>
          <a:p>
            <a:fld id="{A3F6301D-DC09-497F-A61D-26CDBD8FC2B9}" type="datetimeFigureOut">
              <a:rPr lang="en-US" smtClean="0"/>
              <a:t>5/9/2022</a:t>
            </a:fld>
            <a:endParaRPr lang="en-US"/>
          </a:p>
        </p:txBody>
      </p:sp>
      <p:sp>
        <p:nvSpPr>
          <p:cNvPr id="5" name="Footer Placeholder 4">
            <a:extLst>
              <a:ext uri="{FF2B5EF4-FFF2-40B4-BE49-F238E27FC236}">
                <a16:creationId xmlns:a16="http://schemas.microsoft.com/office/drawing/2014/main" id="{2D4E6A68-070E-4798-BC49-8D91C0C6C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0A526-E920-46CF-B804-C0B60BFA6310}"/>
              </a:ext>
            </a:extLst>
          </p:cNvPr>
          <p:cNvSpPr>
            <a:spLocks noGrp="1"/>
          </p:cNvSpPr>
          <p:nvPr>
            <p:ph type="sldNum" sz="quarter" idx="12"/>
          </p:nvPr>
        </p:nvSpPr>
        <p:spPr/>
        <p:txBody>
          <a:bodyPr/>
          <a:lstStyle/>
          <a:p>
            <a:fld id="{10CC7FA0-7538-4C72-9463-FB6AF7A95702}" type="slidenum">
              <a:rPr lang="en-US" smtClean="0"/>
              <a:t>‹#›</a:t>
            </a:fld>
            <a:endParaRPr lang="en-US"/>
          </a:p>
        </p:txBody>
      </p:sp>
    </p:spTree>
    <p:extLst>
      <p:ext uri="{BB962C8B-B14F-4D97-AF65-F5344CB8AC3E}">
        <p14:creationId xmlns:p14="http://schemas.microsoft.com/office/powerpoint/2010/main" val="500563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E334-7891-46E2-869C-664443232E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95DB1B-FE72-44B3-BE6A-256FE5D32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2EEC9-43AD-408F-802F-2285C3405849}"/>
              </a:ext>
            </a:extLst>
          </p:cNvPr>
          <p:cNvSpPr>
            <a:spLocks noGrp="1"/>
          </p:cNvSpPr>
          <p:nvPr>
            <p:ph type="dt" sz="half" idx="10"/>
          </p:nvPr>
        </p:nvSpPr>
        <p:spPr/>
        <p:txBody>
          <a:bodyPr/>
          <a:lstStyle/>
          <a:p>
            <a:fld id="{D5DB8D49-F704-4C65-9E51-EDE938526976}" type="datetimeFigureOut">
              <a:rPr lang="en-US" smtClean="0"/>
              <a:t>5/9/2022</a:t>
            </a:fld>
            <a:endParaRPr lang="en-US"/>
          </a:p>
        </p:txBody>
      </p:sp>
      <p:sp>
        <p:nvSpPr>
          <p:cNvPr id="5" name="Footer Placeholder 4">
            <a:extLst>
              <a:ext uri="{FF2B5EF4-FFF2-40B4-BE49-F238E27FC236}">
                <a16:creationId xmlns:a16="http://schemas.microsoft.com/office/drawing/2014/main" id="{FC63DFB8-71E4-41B7-9064-931EB4763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3DFE9-DEEC-4CE1-B18F-8FC9DC84A7FE}"/>
              </a:ext>
            </a:extLst>
          </p:cNvPr>
          <p:cNvSpPr>
            <a:spLocks noGrp="1"/>
          </p:cNvSpPr>
          <p:nvPr>
            <p:ph type="sldNum" sz="quarter" idx="12"/>
          </p:nvPr>
        </p:nvSpPr>
        <p:spPr/>
        <p:txBody>
          <a:bodyPr/>
          <a:lstStyle/>
          <a:p>
            <a:fld id="{F4E5FA86-B6A5-4783-85A2-B172DF450A2B}" type="slidenum">
              <a:rPr lang="en-US" smtClean="0"/>
              <a:t>‹#›</a:t>
            </a:fld>
            <a:endParaRPr lang="en-US"/>
          </a:p>
        </p:txBody>
      </p:sp>
    </p:spTree>
    <p:extLst>
      <p:ext uri="{BB962C8B-B14F-4D97-AF65-F5344CB8AC3E}">
        <p14:creationId xmlns:p14="http://schemas.microsoft.com/office/powerpoint/2010/main" val="12456007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21F6-EE13-4DE9-9B2A-24EF9073A42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51CF8C8-5F5E-4BE8-84BC-9F3F9716DFF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C8B5A4D-C019-49A6-9EC2-DE1A86EC83D1}"/>
              </a:ext>
            </a:extLst>
          </p:cNvPr>
          <p:cNvSpPr>
            <a:spLocks noGrp="1"/>
          </p:cNvSpPr>
          <p:nvPr>
            <p:ph type="dt" sz="half" idx="10"/>
          </p:nvPr>
        </p:nvSpPr>
        <p:spPr/>
        <p:txBody>
          <a:bodyPr/>
          <a:lstStyle/>
          <a:p>
            <a:fld id="{D5DB8D49-F704-4C65-9E51-EDE938526976}" type="datetimeFigureOut">
              <a:rPr lang="en-US" smtClean="0"/>
              <a:t>5/9/2022</a:t>
            </a:fld>
            <a:endParaRPr lang="en-US"/>
          </a:p>
        </p:txBody>
      </p:sp>
      <p:sp>
        <p:nvSpPr>
          <p:cNvPr id="5" name="Footer Placeholder 4">
            <a:extLst>
              <a:ext uri="{FF2B5EF4-FFF2-40B4-BE49-F238E27FC236}">
                <a16:creationId xmlns:a16="http://schemas.microsoft.com/office/drawing/2014/main" id="{32CCA6D4-5DD5-4FBC-9D61-83C21F8E5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4E95C-4749-4732-8D4B-292F763E264D}"/>
              </a:ext>
            </a:extLst>
          </p:cNvPr>
          <p:cNvSpPr>
            <a:spLocks noGrp="1"/>
          </p:cNvSpPr>
          <p:nvPr>
            <p:ph type="sldNum" sz="quarter" idx="12"/>
          </p:nvPr>
        </p:nvSpPr>
        <p:spPr/>
        <p:txBody>
          <a:bodyPr/>
          <a:lstStyle/>
          <a:p>
            <a:fld id="{F4E5FA86-B6A5-4783-85A2-B172DF450A2B}" type="slidenum">
              <a:rPr lang="en-US" smtClean="0"/>
              <a:t>‹#›</a:t>
            </a:fld>
            <a:endParaRPr lang="en-US"/>
          </a:p>
        </p:txBody>
      </p:sp>
    </p:spTree>
    <p:extLst>
      <p:ext uri="{BB962C8B-B14F-4D97-AF65-F5344CB8AC3E}">
        <p14:creationId xmlns:p14="http://schemas.microsoft.com/office/powerpoint/2010/main" val="1160668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12AE-985C-470B-8628-53CF4D893F2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859FB50-008C-4C91-8A02-F92D2310E25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02FE652-C53E-4926-B890-7E3F000DE2EF}"/>
              </a:ext>
            </a:extLst>
          </p:cNvPr>
          <p:cNvSpPr>
            <a:spLocks noGrp="1"/>
          </p:cNvSpPr>
          <p:nvPr>
            <p:ph type="dt" sz="half" idx="10"/>
          </p:nvPr>
        </p:nvSpPr>
        <p:spPr/>
        <p:txBody>
          <a:bodyPr/>
          <a:lstStyle/>
          <a:p>
            <a:fld id="{E258A747-76A4-4AEB-B64C-6A5ECF0F1812}" type="datetimeFigureOut">
              <a:rPr lang="en-US" smtClean="0"/>
              <a:t>5/9/2022</a:t>
            </a:fld>
            <a:endParaRPr lang="en-US"/>
          </a:p>
        </p:txBody>
      </p:sp>
      <p:sp>
        <p:nvSpPr>
          <p:cNvPr id="5" name="Footer Placeholder 4">
            <a:extLst>
              <a:ext uri="{FF2B5EF4-FFF2-40B4-BE49-F238E27FC236}">
                <a16:creationId xmlns:a16="http://schemas.microsoft.com/office/drawing/2014/main" id="{828611A0-C4C0-4921-A508-AE7EA277C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6DD270-F2B3-44D1-995E-E268EC4D3E0D}"/>
              </a:ext>
            </a:extLst>
          </p:cNvPr>
          <p:cNvSpPr>
            <a:spLocks noGrp="1"/>
          </p:cNvSpPr>
          <p:nvPr>
            <p:ph type="sldNum" sz="quarter" idx="12"/>
          </p:nvPr>
        </p:nvSpPr>
        <p:spPr/>
        <p:txBody>
          <a:bodyPr/>
          <a:lstStyle/>
          <a:p>
            <a:fld id="{7D0D4934-0E11-4185-8264-F53D9FA53ABC}" type="slidenum">
              <a:rPr lang="en-US" smtClean="0"/>
              <a:t>‹#›</a:t>
            </a:fld>
            <a:endParaRPr lang="en-US"/>
          </a:p>
        </p:txBody>
      </p:sp>
    </p:spTree>
    <p:extLst>
      <p:ext uri="{BB962C8B-B14F-4D97-AF65-F5344CB8AC3E}">
        <p14:creationId xmlns:p14="http://schemas.microsoft.com/office/powerpoint/2010/main" val="249558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411475"/>
            <a:ext cx="8229600" cy="401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600"/>
              <a:buNone/>
              <a:defRPr sz="2600">
                <a:solidFill>
                  <a:schemeClr val="dk1"/>
                </a:solidFill>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2" r:id="rId3"/>
    <p:sldLayoutId id="2147483651" r:id="rId4"/>
    <p:sldLayoutId id="2147483652" r:id="rId5"/>
    <p:sldLayoutId id="2147483653" r:id="rId6"/>
    <p:sldLayoutId id="2147483654" r:id="rId7"/>
    <p:sldLayoutId id="2147483655" r:id="rId8"/>
    <p:sldLayoutId id="2147483656"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Abril Fatface"/>
              <a:buNone/>
              <a:defRPr sz="3400">
                <a:solidFill>
                  <a:schemeClr val="dk1"/>
                </a:solidFill>
                <a:latin typeface="Abril Fatface"/>
                <a:ea typeface="Abril Fatface"/>
                <a:cs typeface="Abril Fatface"/>
                <a:sym typeface="Abril Fatface"/>
              </a:defRPr>
            </a:lvl1pPr>
            <a:lvl2pPr lvl="1" rtl="0">
              <a:spcBef>
                <a:spcPts val="0"/>
              </a:spcBef>
              <a:spcAft>
                <a:spcPts val="0"/>
              </a:spcAft>
              <a:buClr>
                <a:schemeClr val="dk1"/>
              </a:buClr>
              <a:buSzPts val="3400"/>
              <a:buFont typeface="Abril Fatface"/>
              <a:buNone/>
              <a:defRPr sz="34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400"/>
              <a:buFont typeface="Abril Fatface"/>
              <a:buNone/>
              <a:defRPr sz="34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400"/>
              <a:buFont typeface="Abril Fatface"/>
              <a:buNone/>
              <a:defRPr sz="34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400"/>
              <a:buFont typeface="Abril Fatface"/>
              <a:buNone/>
              <a:defRPr sz="34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400"/>
              <a:buFont typeface="Abril Fatface"/>
              <a:buNone/>
              <a:defRPr sz="34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400"/>
              <a:buFont typeface="Abril Fatface"/>
              <a:buNone/>
              <a:defRPr sz="34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400"/>
              <a:buFont typeface="Abril Fatface"/>
              <a:buNone/>
              <a:defRPr sz="34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400"/>
              <a:buFont typeface="Abril Fatface"/>
              <a:buNone/>
              <a:defRPr sz="34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Raleway"/>
              <a:buChar char="●"/>
              <a:defRPr>
                <a:solidFill>
                  <a:schemeClr val="lt2"/>
                </a:solidFill>
                <a:latin typeface="Raleway"/>
                <a:ea typeface="Raleway"/>
                <a:cs typeface="Raleway"/>
                <a:sym typeface="Raleway"/>
              </a:defRPr>
            </a:lvl1pPr>
            <a:lvl2pPr marL="914400" lvl="1" indent="-317500">
              <a:lnSpc>
                <a:spcPct val="100000"/>
              </a:lnSpc>
              <a:spcBef>
                <a:spcPts val="1600"/>
              </a:spcBef>
              <a:spcAft>
                <a:spcPts val="0"/>
              </a:spcAft>
              <a:buClr>
                <a:schemeClr val="lt2"/>
              </a:buClr>
              <a:buSzPts val="1400"/>
              <a:buFont typeface="Raleway"/>
              <a:buChar char="○"/>
              <a:defRPr>
                <a:solidFill>
                  <a:schemeClr val="lt2"/>
                </a:solidFill>
                <a:latin typeface="Raleway"/>
                <a:ea typeface="Raleway"/>
                <a:cs typeface="Raleway"/>
                <a:sym typeface="Raleway"/>
              </a:defRPr>
            </a:lvl2pPr>
            <a:lvl3pPr marL="1371600" lvl="2" indent="-317500">
              <a:lnSpc>
                <a:spcPct val="100000"/>
              </a:lnSpc>
              <a:spcBef>
                <a:spcPts val="1600"/>
              </a:spcBef>
              <a:spcAft>
                <a:spcPts val="0"/>
              </a:spcAft>
              <a:buClr>
                <a:schemeClr val="lt2"/>
              </a:buClr>
              <a:buSzPts val="1400"/>
              <a:buFont typeface="Raleway"/>
              <a:buChar char="■"/>
              <a:defRPr>
                <a:solidFill>
                  <a:schemeClr val="lt2"/>
                </a:solidFill>
                <a:latin typeface="Raleway"/>
                <a:ea typeface="Raleway"/>
                <a:cs typeface="Raleway"/>
                <a:sym typeface="Raleway"/>
              </a:defRPr>
            </a:lvl3pPr>
            <a:lvl4pPr marL="1828800" lvl="3" indent="-317500">
              <a:lnSpc>
                <a:spcPct val="100000"/>
              </a:lnSpc>
              <a:spcBef>
                <a:spcPts val="1600"/>
              </a:spcBef>
              <a:spcAft>
                <a:spcPts val="0"/>
              </a:spcAft>
              <a:buClr>
                <a:schemeClr val="lt2"/>
              </a:buClr>
              <a:buSzPts val="1400"/>
              <a:buFont typeface="Raleway"/>
              <a:buChar char="●"/>
              <a:defRPr>
                <a:solidFill>
                  <a:schemeClr val="lt2"/>
                </a:solidFill>
                <a:latin typeface="Raleway"/>
                <a:ea typeface="Raleway"/>
                <a:cs typeface="Raleway"/>
                <a:sym typeface="Raleway"/>
              </a:defRPr>
            </a:lvl4pPr>
            <a:lvl5pPr marL="2286000" lvl="4" indent="-317500">
              <a:lnSpc>
                <a:spcPct val="100000"/>
              </a:lnSpc>
              <a:spcBef>
                <a:spcPts val="1600"/>
              </a:spcBef>
              <a:spcAft>
                <a:spcPts val="0"/>
              </a:spcAft>
              <a:buClr>
                <a:schemeClr val="lt2"/>
              </a:buClr>
              <a:buSzPts val="1400"/>
              <a:buFont typeface="Raleway"/>
              <a:buChar char="○"/>
              <a:defRPr>
                <a:solidFill>
                  <a:schemeClr val="lt2"/>
                </a:solidFill>
                <a:latin typeface="Raleway"/>
                <a:ea typeface="Raleway"/>
                <a:cs typeface="Raleway"/>
                <a:sym typeface="Raleway"/>
              </a:defRPr>
            </a:lvl5pPr>
            <a:lvl6pPr marL="2743200" lvl="5" indent="-317500">
              <a:lnSpc>
                <a:spcPct val="100000"/>
              </a:lnSpc>
              <a:spcBef>
                <a:spcPts val="1600"/>
              </a:spcBef>
              <a:spcAft>
                <a:spcPts val="0"/>
              </a:spcAft>
              <a:buClr>
                <a:schemeClr val="lt2"/>
              </a:buClr>
              <a:buSzPts val="1400"/>
              <a:buFont typeface="Raleway"/>
              <a:buChar char="■"/>
              <a:defRPr>
                <a:solidFill>
                  <a:schemeClr val="lt2"/>
                </a:solidFill>
                <a:latin typeface="Raleway"/>
                <a:ea typeface="Raleway"/>
                <a:cs typeface="Raleway"/>
                <a:sym typeface="Raleway"/>
              </a:defRPr>
            </a:lvl6pPr>
            <a:lvl7pPr marL="3200400" lvl="6" indent="-317500">
              <a:lnSpc>
                <a:spcPct val="100000"/>
              </a:lnSpc>
              <a:spcBef>
                <a:spcPts val="1600"/>
              </a:spcBef>
              <a:spcAft>
                <a:spcPts val="0"/>
              </a:spcAft>
              <a:buClr>
                <a:schemeClr val="lt2"/>
              </a:buClr>
              <a:buSzPts val="1400"/>
              <a:buFont typeface="Raleway"/>
              <a:buChar char="●"/>
              <a:defRPr>
                <a:solidFill>
                  <a:schemeClr val="lt2"/>
                </a:solidFill>
                <a:latin typeface="Raleway"/>
                <a:ea typeface="Raleway"/>
                <a:cs typeface="Raleway"/>
                <a:sym typeface="Raleway"/>
              </a:defRPr>
            </a:lvl7pPr>
            <a:lvl8pPr marL="3657600" lvl="7" indent="-317500">
              <a:lnSpc>
                <a:spcPct val="100000"/>
              </a:lnSpc>
              <a:spcBef>
                <a:spcPts val="1600"/>
              </a:spcBef>
              <a:spcAft>
                <a:spcPts val="0"/>
              </a:spcAft>
              <a:buClr>
                <a:schemeClr val="lt2"/>
              </a:buClr>
              <a:buSzPts val="1400"/>
              <a:buFont typeface="Raleway"/>
              <a:buChar char="○"/>
              <a:defRPr>
                <a:solidFill>
                  <a:schemeClr val="lt2"/>
                </a:solidFill>
                <a:latin typeface="Raleway"/>
                <a:ea typeface="Raleway"/>
                <a:cs typeface="Raleway"/>
                <a:sym typeface="Raleway"/>
              </a:defRPr>
            </a:lvl8pPr>
            <a:lvl9pPr marL="4114800" lvl="8" indent="-317500">
              <a:lnSpc>
                <a:spcPct val="100000"/>
              </a:lnSpc>
              <a:spcBef>
                <a:spcPts val="1600"/>
              </a:spcBef>
              <a:spcAft>
                <a:spcPts val="1600"/>
              </a:spcAft>
              <a:buClr>
                <a:schemeClr val="lt2"/>
              </a:buClr>
              <a:buSzPts val="1400"/>
              <a:buFont typeface="Raleway"/>
              <a:buChar char="■"/>
              <a:defRPr>
                <a:solidFill>
                  <a:schemeClr val="lt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947552809"/>
      </p:ext>
    </p:extLst>
  </p:cSld>
  <p:clrMap bg1="lt1" tx1="dk1" bg2="dk2" tx2="lt2" accent1="accent1" accent2="accent2" accent3="accent3" accent4="accent4" accent5="accent5" accent6="accent6" hlink="hlink" folHlink="folHlink"/>
  <p:sldLayoutIdLst>
    <p:sldLayoutId id="2147483665" r:id="rId1"/>
    <p:sldLayoutId id="2147483701" r:id="rId2"/>
    <p:sldLayoutId id="2147483667" r:id="rId3"/>
    <p:sldLayoutId id="2147483668"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955E9-C7F0-421F-A6E7-0F67170E3CB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4B1CD2-DCC0-4CC8-96C3-2F34CE252B0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C3D6A-FBE9-4A63-88B2-01BBFE08C3A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3F6301D-DC09-497F-A61D-26CDBD8FC2B9}" type="datetimeFigureOut">
              <a:rPr lang="en-US" smtClean="0"/>
              <a:t>5/9/2022</a:t>
            </a:fld>
            <a:endParaRPr lang="en-US"/>
          </a:p>
        </p:txBody>
      </p:sp>
      <p:sp>
        <p:nvSpPr>
          <p:cNvPr id="5" name="Footer Placeholder 4">
            <a:extLst>
              <a:ext uri="{FF2B5EF4-FFF2-40B4-BE49-F238E27FC236}">
                <a16:creationId xmlns:a16="http://schemas.microsoft.com/office/drawing/2014/main" id="{4F756648-DF44-40A8-9956-9C89B5F6C2D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BE224-0BA3-4A40-9FB3-C3BBACE4A94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CC7FA0-7538-4C72-9463-FB6AF7A95702}" type="slidenum">
              <a:rPr lang="en-US" smtClean="0"/>
              <a:t>‹#›</a:t>
            </a:fld>
            <a:endParaRPr lang="en-US"/>
          </a:p>
        </p:txBody>
      </p:sp>
    </p:spTree>
    <p:extLst>
      <p:ext uri="{BB962C8B-B14F-4D97-AF65-F5344CB8AC3E}">
        <p14:creationId xmlns:p14="http://schemas.microsoft.com/office/powerpoint/2010/main" val="844946242"/>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0D6F7-60CA-41C7-BBEB-508BF514DEF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E742E-523E-4E51-9070-897971D726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444502-4ED0-49E9-9866-F671C492F18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5DB8D49-F704-4C65-9E51-EDE938526976}" type="datetimeFigureOut">
              <a:rPr lang="en-US" smtClean="0"/>
              <a:t>5/9/2022</a:t>
            </a:fld>
            <a:endParaRPr lang="en-US"/>
          </a:p>
        </p:txBody>
      </p:sp>
      <p:sp>
        <p:nvSpPr>
          <p:cNvPr id="5" name="Footer Placeholder 4">
            <a:extLst>
              <a:ext uri="{FF2B5EF4-FFF2-40B4-BE49-F238E27FC236}">
                <a16:creationId xmlns:a16="http://schemas.microsoft.com/office/drawing/2014/main" id="{43D9CCF1-6D5F-4DE1-A054-5FE48C338D4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6A158C-5A00-4344-BD8A-42D6C4891AA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4E5FA86-B6A5-4783-85A2-B172DF450A2B}" type="slidenum">
              <a:rPr lang="en-US" smtClean="0"/>
              <a:t>‹#›</a:t>
            </a:fld>
            <a:endParaRPr lang="en-US"/>
          </a:p>
        </p:txBody>
      </p:sp>
    </p:spTree>
    <p:extLst>
      <p:ext uri="{BB962C8B-B14F-4D97-AF65-F5344CB8AC3E}">
        <p14:creationId xmlns:p14="http://schemas.microsoft.com/office/powerpoint/2010/main" val="3984435263"/>
      </p:ext>
    </p:extLst>
  </p:cSld>
  <p:clrMap bg1="lt1" tx1="dk1" bg2="lt2" tx2="dk2" accent1="accent1" accent2="accent2" accent3="accent3" accent4="accent4" accent5="accent5" accent6="accent6" hlink="hlink" folHlink="folHlink"/>
  <p:sldLayoutIdLst>
    <p:sldLayoutId id="2147483650"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C67F2-22B6-426F-9692-288F28533AF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4A466F-95D8-4D4D-A532-8FF481714AC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424D3-C2DB-4A37-BCDC-42E0BD3680B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258A747-76A4-4AEB-B64C-6A5ECF0F1812}" type="datetimeFigureOut">
              <a:rPr lang="en-US" smtClean="0"/>
              <a:t>5/9/2022</a:t>
            </a:fld>
            <a:endParaRPr lang="en-US"/>
          </a:p>
        </p:txBody>
      </p:sp>
      <p:sp>
        <p:nvSpPr>
          <p:cNvPr id="5" name="Footer Placeholder 4">
            <a:extLst>
              <a:ext uri="{FF2B5EF4-FFF2-40B4-BE49-F238E27FC236}">
                <a16:creationId xmlns:a16="http://schemas.microsoft.com/office/drawing/2014/main" id="{18BC70D5-D815-4AAB-844F-5A28CE8AC6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D32D6E-C177-40E9-86DA-3933A33B513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D0D4934-0E11-4185-8264-F53D9FA53ABC}" type="slidenum">
              <a:rPr lang="en-US" smtClean="0"/>
              <a:t>‹#›</a:t>
            </a:fld>
            <a:endParaRPr lang="en-US"/>
          </a:p>
        </p:txBody>
      </p:sp>
    </p:spTree>
    <p:extLst>
      <p:ext uri="{BB962C8B-B14F-4D97-AF65-F5344CB8AC3E}">
        <p14:creationId xmlns:p14="http://schemas.microsoft.com/office/powerpoint/2010/main" val="295694555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jpeg"/><Relationship Id="rId1" Type="http://schemas.openxmlformats.org/officeDocument/2006/relationships/slideLayout" Target="../slideLayouts/slideLayout46.xml"/><Relationship Id="rId4" Type="http://schemas.microsoft.com/office/2007/relationships/hdphoto" Target="../media/hdphoto1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2.png"/><Relationship Id="rId21" Type="http://schemas.microsoft.com/office/2007/relationships/hdphoto" Target="../media/hdphoto16.wdp"/><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1.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4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microsoft.com/office/2007/relationships/hdphoto" Target="../media/hdphoto15.wdp"/><Relationship Id="rId9" Type="http://schemas.openxmlformats.org/officeDocument/2006/relationships/image" Target="../media/image37.pn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31.png"/><Relationship Id="rId21" Type="http://schemas.openxmlformats.org/officeDocument/2006/relationships/image" Target="../media/image52.png"/><Relationship Id="rId7" Type="http://schemas.openxmlformats.org/officeDocument/2006/relationships/image" Target="../media/image50.gif"/><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49.gif"/><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46.xml"/><Relationship Id="rId6" Type="http://schemas.openxmlformats.org/officeDocument/2006/relationships/image" Target="../media/image33.jpg"/><Relationship Id="rId11" Type="http://schemas.openxmlformats.org/officeDocument/2006/relationships/image" Target="../media/image35.png"/><Relationship Id="rId5" Type="http://schemas.microsoft.com/office/2007/relationships/hdphoto" Target="../media/hdphoto15.wdp"/><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32.png"/><Relationship Id="rId9" Type="http://schemas.microsoft.com/office/2007/relationships/hdphoto" Target="../media/hdphoto17.wdp"/><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9.wdp"/><Relationship Id="rId5" Type="http://schemas.openxmlformats.org/officeDocument/2006/relationships/image" Target="../media/image54.png"/><Relationship Id="rId4" Type="http://schemas.microsoft.com/office/2007/relationships/hdphoto" Target="../media/hdphoto18.wdp"/></Relationships>
</file>

<file path=ppt/slides/_rels/slide15.xml.rels><?xml version="1.0" encoding="UTF-8" standalone="yes"?>
<Relationships xmlns="http://schemas.openxmlformats.org/package/2006/relationships"><Relationship Id="rId8" Type="http://schemas.microsoft.com/office/2007/relationships/hdphoto" Target="../media/hdphoto22.wdp"/><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21.wdp"/><Relationship Id="rId5" Type="http://schemas.openxmlformats.org/officeDocument/2006/relationships/image" Target="../media/image56.png"/><Relationship Id="rId10" Type="http://schemas.microsoft.com/office/2007/relationships/hdphoto" Target="../media/hdphoto23.wdp"/><Relationship Id="rId4" Type="http://schemas.microsoft.com/office/2007/relationships/hdphoto" Target="../media/hdphoto20.wdp"/><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microsoft.com/office/2007/relationships/hdphoto" Target="../media/hdphoto25.wdp"/><Relationship Id="rId3" Type="http://schemas.openxmlformats.org/officeDocument/2006/relationships/image" Target="../media/image31.png"/><Relationship Id="rId7" Type="http://schemas.openxmlformats.org/officeDocument/2006/relationships/image" Target="../media/image50.gif"/><Relationship Id="rId12" Type="http://schemas.openxmlformats.org/officeDocument/2006/relationships/image" Target="../media/image60.png"/><Relationship Id="rId2" Type="http://schemas.openxmlformats.org/officeDocument/2006/relationships/image" Target="../media/image49.gif"/><Relationship Id="rId1" Type="http://schemas.openxmlformats.org/officeDocument/2006/relationships/slideLayout" Target="../slideLayouts/slideLayout46.xml"/><Relationship Id="rId6" Type="http://schemas.openxmlformats.org/officeDocument/2006/relationships/image" Target="../media/image33.jpg"/><Relationship Id="rId11" Type="http://schemas.microsoft.com/office/2007/relationships/hdphoto" Target="../media/hdphoto24.wdp"/><Relationship Id="rId5" Type="http://schemas.microsoft.com/office/2007/relationships/hdphoto" Target="../media/hdphoto15.wdp"/><Relationship Id="rId1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32.png"/><Relationship Id="rId9" Type="http://schemas.microsoft.com/office/2007/relationships/hdphoto" Target="../media/hdphoto17.wdp"/><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9.wdp"/><Relationship Id="rId5" Type="http://schemas.openxmlformats.org/officeDocument/2006/relationships/image" Target="../media/image54.png"/><Relationship Id="rId4" Type="http://schemas.microsoft.com/office/2007/relationships/hdphoto" Target="../media/hdphoto18.wdp"/></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microsoft.com/office/2007/relationships/hdphoto" Target="../media/hdphoto26.wdp"/></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1.png"/><Relationship Id="rId21" Type="http://schemas.openxmlformats.org/officeDocument/2006/relationships/image" Target="../media/image71.png"/><Relationship Id="rId7" Type="http://schemas.openxmlformats.org/officeDocument/2006/relationships/image" Target="../media/image50.gif"/><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49.gif"/><Relationship Id="rId16" Type="http://schemas.openxmlformats.org/officeDocument/2006/relationships/image" Target="../media/image42.png"/><Relationship Id="rId20" Type="http://schemas.openxmlformats.org/officeDocument/2006/relationships/image" Target="../media/image70.png"/><Relationship Id="rId1" Type="http://schemas.openxmlformats.org/officeDocument/2006/relationships/slideLayout" Target="../slideLayouts/slideLayout46.xml"/><Relationship Id="rId6" Type="http://schemas.openxmlformats.org/officeDocument/2006/relationships/image" Target="../media/image33.jpg"/><Relationship Id="rId11" Type="http://schemas.openxmlformats.org/officeDocument/2006/relationships/image" Target="../media/image37.png"/><Relationship Id="rId5" Type="http://schemas.microsoft.com/office/2007/relationships/hdphoto" Target="../media/hdphoto15.wdp"/><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52.png"/><Relationship Id="rId4" Type="http://schemas.openxmlformats.org/officeDocument/2006/relationships/image" Target="../media/image32.png"/><Relationship Id="rId9" Type="http://schemas.openxmlformats.org/officeDocument/2006/relationships/image" Target="../media/image35.png"/><Relationship Id="rId14" Type="http://schemas.openxmlformats.org/officeDocument/2006/relationships/image" Target="../media/image40.png"/><Relationship Id="rId22" Type="http://schemas.microsoft.com/office/2007/relationships/hdphoto" Target="../media/hdphoto27.wdp"/></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microsoft.com/office/2007/relationships/hdphoto" Target="../media/hdphoto19.wdp"/><Relationship Id="rId5" Type="http://schemas.openxmlformats.org/officeDocument/2006/relationships/image" Target="../media/image54.png"/><Relationship Id="rId4" Type="http://schemas.microsoft.com/office/2007/relationships/hdphoto" Target="../media/hdphoto18.wdp"/></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5.xml"/><Relationship Id="rId4" Type="http://schemas.microsoft.com/office/2007/relationships/hdphoto" Target="../media/hdphoto28.wdp"/></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microsoft.com/office/2007/relationships/hdphoto" Target="../media/hdphoto19.wdp"/><Relationship Id="rId5" Type="http://schemas.openxmlformats.org/officeDocument/2006/relationships/image" Target="../media/image54.png"/><Relationship Id="rId4" Type="http://schemas.microsoft.com/office/2007/relationships/hdphoto" Target="../media/hdphoto18.wdp"/></Relationships>
</file>

<file path=ppt/slides/_rels/slide2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07/relationships/hdphoto" Target="../media/hdphoto29.wdp"/><Relationship Id="rId7" Type="http://schemas.openxmlformats.org/officeDocument/2006/relationships/image" Target="../media/image33.jpg"/><Relationship Id="rId2" Type="http://schemas.openxmlformats.org/officeDocument/2006/relationships/image" Target="../media/image75.png"/><Relationship Id="rId1" Type="http://schemas.openxmlformats.org/officeDocument/2006/relationships/slideLayout" Target="../slideLayouts/slideLayout46.xml"/><Relationship Id="rId6" Type="http://schemas.microsoft.com/office/2007/relationships/hdphoto" Target="../media/hdphoto15.wdp"/><Relationship Id="rId5" Type="http://schemas.openxmlformats.org/officeDocument/2006/relationships/image" Target="../media/image32.png"/><Relationship Id="rId4" Type="http://schemas.openxmlformats.org/officeDocument/2006/relationships/image" Target="../media/image31.png"/><Relationship Id="rId9" Type="http://schemas.microsoft.com/office/2007/relationships/hdphoto" Target="../media/hdphoto30.wdp"/></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07/relationships/hdphoto" Target="../media/hdphoto29.wdp"/><Relationship Id="rId7" Type="http://schemas.openxmlformats.org/officeDocument/2006/relationships/image" Target="../media/image33.jpg"/><Relationship Id="rId2" Type="http://schemas.openxmlformats.org/officeDocument/2006/relationships/image" Target="../media/image75.png"/><Relationship Id="rId1" Type="http://schemas.openxmlformats.org/officeDocument/2006/relationships/slideLayout" Target="../slideLayouts/slideLayout46.xml"/><Relationship Id="rId6" Type="http://schemas.microsoft.com/office/2007/relationships/hdphoto" Target="../media/hdphoto15.wdp"/><Relationship Id="rId5" Type="http://schemas.openxmlformats.org/officeDocument/2006/relationships/image" Target="../media/image32.png"/><Relationship Id="rId10" Type="http://schemas.openxmlformats.org/officeDocument/2006/relationships/image" Target="../media/image77.gif"/><Relationship Id="rId4" Type="http://schemas.openxmlformats.org/officeDocument/2006/relationships/image" Target="../media/image31.png"/><Relationship Id="rId9" Type="http://schemas.microsoft.com/office/2007/relationships/hdphoto" Target="../media/hdphoto30.wdp"/></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microsoft.com/office/2007/relationships/hdphoto" Target="../media/hdphoto19.wdp"/><Relationship Id="rId5" Type="http://schemas.openxmlformats.org/officeDocument/2006/relationships/image" Target="../media/image54.png"/><Relationship Id="rId4" Type="http://schemas.microsoft.com/office/2007/relationships/hdphoto" Target="../media/hdphoto18.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microsoft.com/office/2007/relationships/hdphoto" Target="../media/hdphoto31.wdp"/></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microsoft.com/office/2007/relationships/hdphoto" Target="../media/hdphoto32.wdp"/></Relationships>
</file>

<file path=ppt/slides/_rels/slide32.xml.rels><?xml version="1.0" encoding="UTF-8" standalone="yes"?>
<Relationships xmlns="http://schemas.openxmlformats.org/package/2006/relationships"><Relationship Id="rId8" Type="http://schemas.microsoft.com/office/2007/relationships/hdphoto" Target="../media/hdphoto35.wdp"/><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80.gif"/><Relationship Id="rId1" Type="http://schemas.openxmlformats.org/officeDocument/2006/relationships/slideLayout" Target="../slideLayouts/slideLayout48.xml"/><Relationship Id="rId6" Type="http://schemas.microsoft.com/office/2007/relationships/hdphoto" Target="../media/hdphoto34.wdp"/><Relationship Id="rId5" Type="http://schemas.openxmlformats.org/officeDocument/2006/relationships/image" Target="../media/image82.png"/><Relationship Id="rId4" Type="http://schemas.microsoft.com/office/2007/relationships/hdphoto" Target="../media/hdphoto33.wdp"/></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microsoft.com/office/2007/relationships/hdphoto" Target="../media/hdphoto19.wdp"/><Relationship Id="rId5" Type="http://schemas.openxmlformats.org/officeDocument/2006/relationships/image" Target="../media/image54.png"/><Relationship Id="rId4" Type="http://schemas.microsoft.com/office/2007/relationships/hdphoto" Target="../media/hdphoto18.wdp"/></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36.wdp"/></Relationships>
</file>

<file path=ppt/slides/_rels/slide35.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85.png"/><Relationship Id="rId1" Type="http://schemas.openxmlformats.org/officeDocument/2006/relationships/slideLayout" Target="../slideLayouts/slideLayout5.xml"/><Relationship Id="rId5" Type="http://schemas.microsoft.com/office/2007/relationships/hdphoto" Target="../media/hdphoto38.wdp"/><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microsoft.com/office/2007/relationships/hdphoto" Target="../media/hdphoto41.wdp"/><Relationship Id="rId13" Type="http://schemas.openxmlformats.org/officeDocument/2006/relationships/image" Target="../media/image93.png"/><Relationship Id="rId3" Type="http://schemas.microsoft.com/office/2007/relationships/hdphoto" Target="../media/hdphoto39.wdp"/><Relationship Id="rId7" Type="http://schemas.openxmlformats.org/officeDocument/2006/relationships/image" Target="../media/image90.png"/><Relationship Id="rId12" Type="http://schemas.microsoft.com/office/2007/relationships/hdphoto" Target="../media/hdphoto43.wdp"/><Relationship Id="rId2" Type="http://schemas.openxmlformats.org/officeDocument/2006/relationships/image" Target="../media/image87.png"/><Relationship Id="rId1" Type="http://schemas.openxmlformats.org/officeDocument/2006/relationships/slideLayout" Target="../slideLayouts/slideLayout5.xml"/><Relationship Id="rId6" Type="http://schemas.microsoft.com/office/2007/relationships/hdphoto" Target="../media/hdphoto40.wdp"/><Relationship Id="rId11" Type="http://schemas.openxmlformats.org/officeDocument/2006/relationships/image" Target="../media/image92.png"/><Relationship Id="rId5" Type="http://schemas.openxmlformats.org/officeDocument/2006/relationships/image" Target="../media/image89.png"/><Relationship Id="rId10" Type="http://schemas.microsoft.com/office/2007/relationships/hdphoto" Target="../media/hdphoto42.wdp"/><Relationship Id="rId4" Type="http://schemas.openxmlformats.org/officeDocument/2006/relationships/image" Target="../media/image88.png"/><Relationship Id="rId9" Type="http://schemas.openxmlformats.org/officeDocument/2006/relationships/image" Target="../media/image91.png"/><Relationship Id="rId14" Type="http://schemas.microsoft.com/office/2007/relationships/hdphoto" Target="../media/hdphoto44.wdp"/></Relationships>
</file>

<file path=ppt/slides/_rels/slide37.xml.rels><?xml version="1.0" encoding="UTF-8" standalone="yes"?>
<Relationships xmlns="http://schemas.openxmlformats.org/package/2006/relationships"><Relationship Id="rId3" Type="http://schemas.microsoft.com/office/2007/relationships/hdphoto" Target="../media/hdphoto45.wdp"/><Relationship Id="rId7"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45.xml"/><Relationship Id="rId6" Type="http://schemas.openxmlformats.org/officeDocument/2006/relationships/image" Target="../media/image96.png"/><Relationship Id="rId5" Type="http://schemas.microsoft.com/office/2007/relationships/hdphoto" Target="../media/hdphoto46.wdp"/><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47.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 Id="rId9"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microsoft.com/office/2007/relationships/hdphoto" Target="../media/hdphoto9.wdp"/><Relationship Id="rId5" Type="http://schemas.openxmlformats.org/officeDocument/2006/relationships/image" Target="../media/image14.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6.png"/><Relationship Id="rId26" Type="http://schemas.openxmlformats.org/officeDocument/2006/relationships/image" Target="../media/image28.png"/><Relationship Id="rId3" Type="http://schemas.openxmlformats.org/officeDocument/2006/relationships/image" Target="../media/image16.png"/><Relationship Id="rId21" Type="http://schemas.openxmlformats.org/officeDocument/2006/relationships/image" Target="../media/image27.png"/><Relationship Id="rId7" Type="http://schemas.openxmlformats.org/officeDocument/2006/relationships/image" Target="../media/image18.png"/><Relationship Id="rId12" Type="http://schemas.microsoft.com/office/2007/relationships/hdphoto" Target="../media/hdphoto13.wdp"/><Relationship Id="rId17" Type="http://schemas.openxmlformats.org/officeDocument/2006/relationships/customXml" Target="../ink/ink2.xml"/><Relationship Id="rId25" Type="http://schemas.openxmlformats.org/officeDocument/2006/relationships/customXml" Target="../ink/ink8.xml"/><Relationship Id="rId33" Type="http://schemas.openxmlformats.org/officeDocument/2006/relationships/customXml" Target="../ink/ink14.xml"/><Relationship Id="rId2" Type="http://schemas.openxmlformats.org/officeDocument/2006/relationships/image" Target="../media/image15.jpg"/><Relationship Id="rId16" Type="http://schemas.openxmlformats.org/officeDocument/2006/relationships/image" Target="../media/image25.png"/><Relationship Id="rId20" Type="http://schemas.openxmlformats.org/officeDocument/2006/relationships/customXml" Target="../ink/ink4.xml"/><Relationship Id="rId29" Type="http://schemas.openxmlformats.org/officeDocument/2006/relationships/customXml" Target="../ink/ink11.xml"/><Relationship Id="rId1" Type="http://schemas.openxmlformats.org/officeDocument/2006/relationships/slideLayout" Target="../slideLayouts/slideLayout46.xml"/><Relationship Id="rId6" Type="http://schemas.microsoft.com/office/2007/relationships/hdphoto" Target="../media/hdphoto11.wdp"/><Relationship Id="rId11" Type="http://schemas.openxmlformats.org/officeDocument/2006/relationships/image" Target="../media/image21.png"/><Relationship Id="rId24" Type="http://schemas.openxmlformats.org/officeDocument/2006/relationships/customXml" Target="../ink/ink7.xml"/><Relationship Id="rId32" Type="http://schemas.openxmlformats.org/officeDocument/2006/relationships/customXml" Target="../ink/ink13.xml"/><Relationship Id="rId5" Type="http://schemas.openxmlformats.org/officeDocument/2006/relationships/image" Target="../media/image17.png"/><Relationship Id="rId15" Type="http://schemas.openxmlformats.org/officeDocument/2006/relationships/customXml" Target="../ink/ink1.xml"/><Relationship Id="rId23" Type="http://schemas.openxmlformats.org/officeDocument/2006/relationships/customXml" Target="../ink/ink6.xml"/><Relationship Id="rId28" Type="http://schemas.openxmlformats.org/officeDocument/2006/relationships/customXml" Target="../ink/ink10.xml"/><Relationship Id="rId10" Type="http://schemas.microsoft.com/office/2007/relationships/hdphoto" Target="../media/hdphoto12.wdp"/><Relationship Id="rId19" Type="http://schemas.openxmlformats.org/officeDocument/2006/relationships/customXml" Target="../ink/ink3.xml"/><Relationship Id="rId31" Type="http://schemas.openxmlformats.org/officeDocument/2006/relationships/image" Target="../media/image29.png"/><Relationship Id="rId4" Type="http://schemas.microsoft.com/office/2007/relationships/hdphoto" Target="../media/hdphoto10.wdp"/><Relationship Id="rId9" Type="http://schemas.openxmlformats.org/officeDocument/2006/relationships/image" Target="../media/image20.png"/><Relationship Id="rId14" Type="http://schemas.openxmlformats.org/officeDocument/2006/relationships/image" Target="../media/image23.png"/><Relationship Id="rId22" Type="http://schemas.openxmlformats.org/officeDocument/2006/relationships/customXml" Target="../ink/ink5.xml"/><Relationship Id="rId27" Type="http://schemas.openxmlformats.org/officeDocument/2006/relationships/customXml" Target="../ink/ink9.xml"/><Relationship Id="rId30" Type="http://schemas.openxmlformats.org/officeDocument/2006/relationships/customXml" Target="../ink/ink12.xml"/><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a:spLocks noGrp="1"/>
          </p:cNvSpPr>
          <p:nvPr>
            <p:ph type="ctrTitle"/>
          </p:nvPr>
        </p:nvSpPr>
        <p:spPr>
          <a:xfrm>
            <a:off x="4961267" y="276254"/>
            <a:ext cx="4327725" cy="2907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500" b="1" dirty="0"/>
              <a:t>MIIDY</a:t>
            </a:r>
            <a:br>
              <a:rPr lang="en" dirty="0"/>
            </a:br>
            <a:endParaRPr dirty="0"/>
          </a:p>
        </p:txBody>
      </p:sp>
      <p:sp>
        <p:nvSpPr>
          <p:cNvPr id="61" name="Google Shape;61;p17"/>
          <p:cNvSpPr txBox="1">
            <a:spLocks noGrp="1"/>
          </p:cNvSpPr>
          <p:nvPr>
            <p:ph type="subTitle" idx="1"/>
          </p:nvPr>
        </p:nvSpPr>
        <p:spPr>
          <a:xfrm>
            <a:off x="4964196" y="3183437"/>
            <a:ext cx="4117500" cy="6948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“Train your brain,</a:t>
            </a:r>
          </a:p>
          <a:p>
            <a:pPr marL="0" marR="0" algn="ctr">
              <a:lnSpc>
                <a:spcPct val="107000"/>
              </a:lnSpc>
              <a:spcBef>
                <a:spcPts val="0"/>
              </a:spcBef>
              <a:spcAft>
                <a:spcPts val="800"/>
              </a:spcAft>
            </a:pP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workout wit to be fit,</a:t>
            </a:r>
          </a:p>
          <a:p>
            <a:pPr marL="0" marR="0" algn="ctr">
              <a:lnSpc>
                <a:spcPct val="107000"/>
              </a:lnSpc>
              <a:spcBef>
                <a:spcPts val="0"/>
              </a:spcBef>
              <a:spcAft>
                <a:spcPts val="800"/>
              </a:spcAft>
            </a:pPr>
            <a:r>
              <a:rPr lang="en-US"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hone the stone with the game of thrones</a:t>
            </a:r>
            <a:r>
              <a:rPr lang="en-US"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picture containing clipart&#10;&#10;Description automatically generated">
            <a:extLst>
              <a:ext uri="{FF2B5EF4-FFF2-40B4-BE49-F238E27FC236}">
                <a16:creationId xmlns:a16="http://schemas.microsoft.com/office/drawing/2014/main" id="{34B2E571-8DD1-41F2-A4D2-BEB9AE5CECB5}"/>
              </a:ext>
            </a:extLst>
          </p:cNvPr>
          <p:cNvPicPr>
            <a:picLocks noChangeAspect="1"/>
          </p:cNvPicPr>
          <p:nvPr/>
        </p:nvPicPr>
        <p:blipFill>
          <a:blip r:embed="rId3"/>
          <a:stretch>
            <a:fillRect/>
          </a:stretch>
        </p:blipFill>
        <p:spPr>
          <a:xfrm rot="20480232">
            <a:off x="255207" y="1248325"/>
            <a:ext cx="4871836" cy="2395590"/>
          </a:xfrm>
          <a:prstGeom prst="rect">
            <a:avLst/>
          </a:prstGeom>
        </p:spPr>
      </p:pic>
      <p:grpSp>
        <p:nvGrpSpPr>
          <p:cNvPr id="48" name="Google Shape;670;p26">
            <a:extLst>
              <a:ext uri="{FF2B5EF4-FFF2-40B4-BE49-F238E27FC236}">
                <a16:creationId xmlns:a16="http://schemas.microsoft.com/office/drawing/2014/main" id="{6F32CE2A-EF18-4910-B219-BAC4DCDE0EF3}"/>
              </a:ext>
            </a:extLst>
          </p:cNvPr>
          <p:cNvGrpSpPr/>
          <p:nvPr/>
        </p:nvGrpSpPr>
        <p:grpSpPr>
          <a:xfrm rot="20456582">
            <a:off x="-179811" y="12168"/>
            <a:ext cx="5320891" cy="3435353"/>
            <a:chOff x="451611" y="1297962"/>
            <a:chExt cx="3445883" cy="3137955"/>
          </a:xfrm>
        </p:grpSpPr>
        <p:sp>
          <p:nvSpPr>
            <p:cNvPr id="49" name="Google Shape;671;p26">
              <a:extLst>
                <a:ext uri="{FF2B5EF4-FFF2-40B4-BE49-F238E27FC236}">
                  <a16:creationId xmlns:a16="http://schemas.microsoft.com/office/drawing/2014/main" id="{84C2974B-C548-4540-8CC4-75411FD4822A}"/>
                </a:ext>
              </a:extLst>
            </p:cNvPr>
            <p:cNvSpPr/>
            <p:nvPr/>
          </p:nvSpPr>
          <p:spPr>
            <a:xfrm>
              <a:off x="753511" y="1608463"/>
              <a:ext cx="2841900" cy="2827454"/>
            </a:xfrm>
            <a:prstGeom prst="arc">
              <a:avLst>
                <a:gd name="adj1" fmla="val 1080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 name="Google Shape;672;p26">
              <a:extLst>
                <a:ext uri="{FF2B5EF4-FFF2-40B4-BE49-F238E27FC236}">
                  <a16:creationId xmlns:a16="http://schemas.microsoft.com/office/drawing/2014/main" id="{606AF2E9-5BB9-46B4-A112-1B5F4E73205B}"/>
                </a:ext>
              </a:extLst>
            </p:cNvPr>
            <p:cNvGrpSpPr/>
            <p:nvPr/>
          </p:nvGrpSpPr>
          <p:grpSpPr>
            <a:xfrm>
              <a:off x="3305294" y="2718967"/>
              <a:ext cx="592200" cy="592200"/>
              <a:chOff x="3305294" y="2718967"/>
              <a:chExt cx="592200" cy="592200"/>
            </a:xfrm>
          </p:grpSpPr>
          <p:sp>
            <p:nvSpPr>
              <p:cNvPr id="59" name="Google Shape;673;p26">
                <a:extLst>
                  <a:ext uri="{FF2B5EF4-FFF2-40B4-BE49-F238E27FC236}">
                    <a16:creationId xmlns:a16="http://schemas.microsoft.com/office/drawing/2014/main" id="{5700C72D-65DD-4812-9A5F-46B24B528163}"/>
                  </a:ext>
                </a:extLst>
              </p:cNvPr>
              <p:cNvSpPr/>
              <p:nvPr/>
            </p:nvSpPr>
            <p:spPr>
              <a:xfrm>
                <a:off x="3305294" y="2718967"/>
                <a:ext cx="592200" cy="592200"/>
              </a:xfrm>
              <a:prstGeom prst="ellipse">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674;p26">
                <a:extLst>
                  <a:ext uri="{FF2B5EF4-FFF2-40B4-BE49-F238E27FC236}">
                    <a16:creationId xmlns:a16="http://schemas.microsoft.com/office/drawing/2014/main" id="{E5B58DFE-A6A1-4A51-AE4E-FA3BF429E571}"/>
                  </a:ext>
                </a:extLst>
              </p:cNvPr>
              <p:cNvGrpSpPr/>
              <p:nvPr/>
            </p:nvGrpSpPr>
            <p:grpSpPr>
              <a:xfrm>
                <a:off x="3430321" y="2844974"/>
                <a:ext cx="342087" cy="340186"/>
                <a:chOff x="1487200" y="3210375"/>
                <a:chExt cx="485850" cy="483150"/>
              </a:xfrm>
            </p:grpSpPr>
            <p:sp>
              <p:nvSpPr>
                <p:cNvPr id="105" name="Google Shape;675;p26">
                  <a:extLst>
                    <a:ext uri="{FF2B5EF4-FFF2-40B4-BE49-F238E27FC236}">
                      <a16:creationId xmlns:a16="http://schemas.microsoft.com/office/drawing/2014/main" id="{E94B3C2F-8D48-4CB7-9E5C-4B760A2C3C48}"/>
                    </a:ext>
                  </a:extLst>
                </p:cNvPr>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676;p26">
                  <a:extLst>
                    <a:ext uri="{FF2B5EF4-FFF2-40B4-BE49-F238E27FC236}">
                      <a16:creationId xmlns:a16="http://schemas.microsoft.com/office/drawing/2014/main" id="{AD59E1DD-0095-42BD-BA3F-54F22F85F59D}"/>
                    </a:ext>
                  </a:extLst>
                </p:cNvPr>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Google Shape;677;p26">
                  <a:extLst>
                    <a:ext uri="{FF2B5EF4-FFF2-40B4-BE49-F238E27FC236}">
                      <a16:creationId xmlns:a16="http://schemas.microsoft.com/office/drawing/2014/main" id="{E4B4897F-277A-48B9-B988-BE8A1613440B}"/>
                    </a:ext>
                  </a:extLst>
                </p:cNvPr>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1" name="Google Shape;678;p26">
              <a:extLst>
                <a:ext uri="{FF2B5EF4-FFF2-40B4-BE49-F238E27FC236}">
                  <a16:creationId xmlns:a16="http://schemas.microsoft.com/office/drawing/2014/main" id="{779B9367-6760-49A2-8417-F9331002EA18}"/>
                </a:ext>
              </a:extLst>
            </p:cNvPr>
            <p:cNvGrpSpPr/>
            <p:nvPr/>
          </p:nvGrpSpPr>
          <p:grpSpPr>
            <a:xfrm>
              <a:off x="1878452" y="1297962"/>
              <a:ext cx="592200" cy="592200"/>
              <a:chOff x="1878452" y="1297962"/>
              <a:chExt cx="592200" cy="592200"/>
            </a:xfrm>
          </p:grpSpPr>
          <p:sp>
            <p:nvSpPr>
              <p:cNvPr id="57" name="Google Shape;679;p26">
                <a:extLst>
                  <a:ext uri="{FF2B5EF4-FFF2-40B4-BE49-F238E27FC236}">
                    <a16:creationId xmlns:a16="http://schemas.microsoft.com/office/drawing/2014/main" id="{4F2DCFE2-F3D6-406B-9568-6E0C3C5B616D}"/>
                  </a:ext>
                </a:extLst>
              </p:cNvPr>
              <p:cNvSpPr/>
              <p:nvPr/>
            </p:nvSpPr>
            <p:spPr>
              <a:xfrm>
                <a:off x="1878452" y="1297962"/>
                <a:ext cx="592200" cy="592200"/>
              </a:xfrm>
              <a:prstGeom prst="ellipse">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80;p26">
                <a:extLst>
                  <a:ext uri="{FF2B5EF4-FFF2-40B4-BE49-F238E27FC236}">
                    <a16:creationId xmlns:a16="http://schemas.microsoft.com/office/drawing/2014/main" id="{8FF5343E-653F-43A0-9CCE-EE3E1DBF35D2}"/>
                  </a:ext>
                </a:extLst>
              </p:cNvPr>
              <p:cNvSpPr/>
              <p:nvPr/>
            </p:nvSpPr>
            <p:spPr>
              <a:xfrm>
                <a:off x="2004439" y="1457088"/>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 name="Google Shape;681;p26">
              <a:extLst>
                <a:ext uri="{FF2B5EF4-FFF2-40B4-BE49-F238E27FC236}">
                  <a16:creationId xmlns:a16="http://schemas.microsoft.com/office/drawing/2014/main" id="{AD6CD8A9-D013-4BDA-9E6B-5BD8B8473074}"/>
                </a:ext>
              </a:extLst>
            </p:cNvPr>
            <p:cNvGrpSpPr/>
            <p:nvPr/>
          </p:nvGrpSpPr>
          <p:grpSpPr>
            <a:xfrm>
              <a:off x="451611" y="2718967"/>
              <a:ext cx="592200" cy="592200"/>
              <a:chOff x="451611" y="2718967"/>
              <a:chExt cx="592200" cy="592200"/>
            </a:xfrm>
          </p:grpSpPr>
          <p:sp>
            <p:nvSpPr>
              <p:cNvPr id="53" name="Google Shape;682;p26">
                <a:extLst>
                  <a:ext uri="{FF2B5EF4-FFF2-40B4-BE49-F238E27FC236}">
                    <a16:creationId xmlns:a16="http://schemas.microsoft.com/office/drawing/2014/main" id="{DD9FAE4E-317B-4607-B305-32EA2551C533}"/>
                  </a:ext>
                </a:extLst>
              </p:cNvPr>
              <p:cNvSpPr/>
              <p:nvPr/>
            </p:nvSpPr>
            <p:spPr>
              <a:xfrm>
                <a:off x="451611" y="2718967"/>
                <a:ext cx="592200" cy="592200"/>
              </a:xfrm>
              <a:prstGeom prst="ellipse">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683;p26">
                <a:extLst>
                  <a:ext uri="{FF2B5EF4-FFF2-40B4-BE49-F238E27FC236}">
                    <a16:creationId xmlns:a16="http://schemas.microsoft.com/office/drawing/2014/main" id="{A8F0B806-8F5C-4C91-8921-ABA9B17C0B30}"/>
                  </a:ext>
                </a:extLst>
              </p:cNvPr>
              <p:cNvGrpSpPr/>
              <p:nvPr/>
            </p:nvGrpSpPr>
            <p:grpSpPr>
              <a:xfrm>
                <a:off x="577114" y="2844965"/>
                <a:ext cx="341136" cy="340204"/>
                <a:chOff x="3269875" y="3210400"/>
                <a:chExt cx="484500" cy="483175"/>
              </a:xfrm>
            </p:grpSpPr>
            <p:sp>
              <p:nvSpPr>
                <p:cNvPr id="55" name="Google Shape;684;p26">
                  <a:extLst>
                    <a:ext uri="{FF2B5EF4-FFF2-40B4-BE49-F238E27FC236}">
                      <a16:creationId xmlns:a16="http://schemas.microsoft.com/office/drawing/2014/main" id="{F6B73582-EABC-468C-B6A0-C4670CD1BBC2}"/>
                    </a:ext>
                  </a:extLst>
                </p:cNvPr>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685;p26">
                  <a:extLst>
                    <a:ext uri="{FF2B5EF4-FFF2-40B4-BE49-F238E27FC236}">
                      <a16:creationId xmlns:a16="http://schemas.microsoft.com/office/drawing/2014/main" id="{41B9AA07-74EA-4A08-B47B-DA1BB3FF75A5}"/>
                    </a:ext>
                  </a:extLst>
                </p:cNvPr>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 calcmode="lin" valueType="num">
                                      <p:cBhvr additive="base">
                                        <p:cTn id="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
                                            <p:txEl>
                                              <p:pRg st="1" end="1"/>
                                            </p:txEl>
                                          </p:spTgt>
                                        </p:tgtEl>
                                        <p:attrNameLst>
                                          <p:attrName>style.visibility</p:attrName>
                                        </p:attrNameLst>
                                      </p:cBhvr>
                                      <p:to>
                                        <p:strVal val="visible"/>
                                      </p:to>
                                    </p:set>
                                    <p:anim calcmode="lin" valueType="num">
                                      <p:cBhvr additive="base">
                                        <p:cTn id="11" dur="500" fill="hold"/>
                                        <p:tgtEl>
                                          <p:spTgt spid="6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
                                            <p:txEl>
                                              <p:pRg st="2" end="2"/>
                                            </p:txEl>
                                          </p:spTgt>
                                        </p:tgtEl>
                                        <p:attrNameLst>
                                          <p:attrName>style.visibility</p:attrName>
                                        </p:attrNameLst>
                                      </p:cBhvr>
                                      <p:to>
                                        <p:strVal val="visible"/>
                                      </p:to>
                                    </p:set>
                                    <p:anim calcmode="lin" valueType="num">
                                      <p:cBhvr additive="base">
                                        <p:cTn id="15" dur="500" fill="hold"/>
                                        <p:tgtEl>
                                          <p:spTgt spid="6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chat or text message&#10;&#10;Description automatically generated">
            <a:extLst>
              <a:ext uri="{FF2B5EF4-FFF2-40B4-BE49-F238E27FC236}">
                <a16:creationId xmlns:a16="http://schemas.microsoft.com/office/drawing/2014/main" id="{1CE78BE9-89FC-4C63-8CFD-6FC4DEF1F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53"/>
            <a:ext cx="9144000" cy="5148353"/>
          </a:xfrm>
          <a:prstGeom prst="rect">
            <a:avLst/>
          </a:prstGeom>
        </p:spPr>
      </p:pic>
      <p:sp>
        <p:nvSpPr>
          <p:cNvPr id="8" name="Google Shape;218;p19">
            <a:extLst>
              <a:ext uri="{FF2B5EF4-FFF2-40B4-BE49-F238E27FC236}">
                <a16:creationId xmlns:a16="http://schemas.microsoft.com/office/drawing/2014/main" id="{423FC760-B453-4145-B8F9-A94E0B577B82}"/>
              </a:ext>
            </a:extLst>
          </p:cNvPr>
          <p:cNvSpPr/>
          <p:nvPr/>
        </p:nvSpPr>
        <p:spPr>
          <a:xfrm>
            <a:off x="1522522" y="4249572"/>
            <a:ext cx="2107816" cy="286604"/>
          </a:xfrm>
          <a:prstGeom prst="roundRect">
            <a:avLst>
              <a:gd name="adj" fmla="val 50000"/>
            </a:avLst>
          </a:prstGeom>
          <a:solidFill>
            <a:srgbClr val="6520A2"/>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 sz="1500" b="0" i="0" u="none" strike="noStrike" kern="0" cap="none" spc="0" normalizeH="0" baseline="0" noProof="0" dirty="0">
                <a:ln>
                  <a:noFill/>
                </a:ln>
                <a:solidFill>
                  <a:srgbClr val="FFFFFF"/>
                </a:solidFill>
                <a:effectLst/>
                <a:uLnTx/>
                <a:uFillTx/>
                <a:latin typeface="Fira Sans Extra Condensed SemiBold"/>
                <a:ea typeface="Fira Sans Extra Condensed"/>
                <a:cs typeface="Fira Sans Extra Condensed"/>
                <a:sym typeface="Fira Sans Extra Condensed SemiBold"/>
              </a:rPr>
              <a:t>SORT</a:t>
            </a:r>
            <a:endParaRPr kumimoji="0" sz="15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9" name="Google Shape;218;p19">
            <a:extLst>
              <a:ext uri="{FF2B5EF4-FFF2-40B4-BE49-F238E27FC236}">
                <a16:creationId xmlns:a16="http://schemas.microsoft.com/office/drawing/2014/main" id="{9902CA0B-29F7-4DED-A20A-6F7EE8F0A35B}"/>
              </a:ext>
            </a:extLst>
          </p:cNvPr>
          <p:cNvSpPr/>
          <p:nvPr/>
        </p:nvSpPr>
        <p:spPr>
          <a:xfrm>
            <a:off x="5681643" y="4249572"/>
            <a:ext cx="2107816" cy="286604"/>
          </a:xfrm>
          <a:prstGeom prst="roundRect">
            <a:avLst>
              <a:gd name="adj" fmla="val 50000"/>
            </a:avLst>
          </a:prstGeom>
          <a:solidFill>
            <a:srgbClr val="6520A2"/>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 sz="1500" b="0" i="0" u="none" strike="noStrike" kern="0" cap="none" spc="0" normalizeH="0" baseline="0" noProof="0" dirty="0">
                <a:ln>
                  <a:noFill/>
                </a:ln>
                <a:solidFill>
                  <a:srgbClr val="FFFFFF"/>
                </a:solidFill>
                <a:effectLst/>
                <a:uLnTx/>
                <a:uFillTx/>
                <a:latin typeface="Fira Sans Extra Condensed SemiBold"/>
                <a:ea typeface="Fira Sans Extra Condensed"/>
                <a:cs typeface="Fira Sans Extra Condensed"/>
                <a:sym typeface="Fira Sans Extra Condensed SemiBold"/>
              </a:rPr>
              <a:t>SORT</a:t>
            </a:r>
            <a:endParaRPr kumimoji="0" sz="15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pic>
        <p:nvPicPr>
          <p:cNvPr id="10" name="Picture 9" descr="Icon&#10;&#10;Description automatically generated">
            <a:extLst>
              <a:ext uri="{FF2B5EF4-FFF2-40B4-BE49-F238E27FC236}">
                <a16:creationId xmlns:a16="http://schemas.microsoft.com/office/drawing/2014/main" id="{23832132-6AAA-4E31-A66F-22425884D1A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1125" y1="13500" x2="31125" y2="13500"/>
                        <a14:foregroundMark x1="31125" y1="26875" x2="31125" y2="26875"/>
                        <a14:foregroundMark x1="30000" y1="37375" x2="30000" y2="37375"/>
                        <a14:foregroundMark x1="30125" y1="49625" x2="30125" y2="49625"/>
                        <a14:foregroundMark x1="27625" y1="61625" x2="27625" y2="61625"/>
                        <a14:foregroundMark x1="27625" y1="72250" x2="27625" y2="72250"/>
                        <a14:foregroundMark x1="28000" y1="85125" x2="28000" y2="85125"/>
                      </a14:backgroundRemoval>
                    </a14:imgEffect>
                  </a14:imgLayer>
                </a14:imgProps>
              </a:ext>
              <a:ext uri="{28A0092B-C50C-407E-A947-70E740481C1C}">
                <a14:useLocalDpi xmlns:a14="http://schemas.microsoft.com/office/drawing/2010/main" val="0"/>
              </a:ext>
            </a:extLst>
          </a:blip>
          <a:stretch>
            <a:fillRect/>
          </a:stretch>
        </p:blipFill>
        <p:spPr>
          <a:xfrm>
            <a:off x="1522522" y="1818924"/>
            <a:ext cx="2295912" cy="2295912"/>
          </a:xfrm>
          <a:prstGeom prst="rect">
            <a:avLst/>
          </a:prstGeom>
        </p:spPr>
      </p:pic>
      <p:pic>
        <p:nvPicPr>
          <p:cNvPr id="12" name="Picture 11" descr="Icon&#10;&#10;Description automatically generated">
            <a:extLst>
              <a:ext uri="{FF2B5EF4-FFF2-40B4-BE49-F238E27FC236}">
                <a16:creationId xmlns:a16="http://schemas.microsoft.com/office/drawing/2014/main" id="{DE44A505-FBE6-495B-8AE6-9F09FFE2AD0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1125" y1="13500" x2="31125" y2="13500"/>
                        <a14:foregroundMark x1="31125" y1="26875" x2="31125" y2="26875"/>
                        <a14:foregroundMark x1="30000" y1="37375" x2="30000" y2="37375"/>
                        <a14:foregroundMark x1="30125" y1="49625" x2="30125" y2="49625"/>
                        <a14:foregroundMark x1="27625" y1="61625" x2="27625" y2="61625"/>
                        <a14:foregroundMark x1="27625" y1="72250" x2="27625" y2="72250"/>
                        <a14:foregroundMark x1="28000" y1="85125" x2="28000" y2="85125"/>
                      </a14:backgroundRemoval>
                    </a14:imgEffect>
                  </a14:imgLayer>
                </a14:imgProps>
              </a:ext>
              <a:ext uri="{28A0092B-C50C-407E-A947-70E740481C1C}">
                <a14:useLocalDpi xmlns:a14="http://schemas.microsoft.com/office/drawing/2010/main" val="0"/>
              </a:ext>
            </a:extLst>
          </a:blip>
          <a:stretch>
            <a:fillRect/>
          </a:stretch>
        </p:blipFill>
        <p:spPr>
          <a:xfrm rot="10800000">
            <a:off x="5587594" y="1818924"/>
            <a:ext cx="2295912" cy="2295912"/>
          </a:xfrm>
          <a:prstGeom prst="rect">
            <a:avLst/>
          </a:prstGeom>
        </p:spPr>
      </p:pic>
      <p:sp>
        <p:nvSpPr>
          <p:cNvPr id="14" name="TextBox 13">
            <a:extLst>
              <a:ext uri="{FF2B5EF4-FFF2-40B4-BE49-F238E27FC236}">
                <a16:creationId xmlns:a16="http://schemas.microsoft.com/office/drawing/2014/main" id="{637FD0D3-42A4-42E8-92C3-90001CBE461C}"/>
              </a:ext>
            </a:extLst>
          </p:cNvPr>
          <p:cNvSpPr txBox="1"/>
          <p:nvPr/>
        </p:nvSpPr>
        <p:spPr>
          <a:xfrm>
            <a:off x="261854" y="780179"/>
            <a:ext cx="4629150" cy="1061829"/>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100" b="1" cap="none" spc="0" dirty="0">
                <a:ln w="22225">
                  <a:solidFill>
                    <a:schemeClr val="accent2"/>
                  </a:solidFill>
                  <a:prstDash val="solid"/>
                </a:ln>
                <a:solidFill>
                  <a:schemeClr val="accent2">
                    <a:lumMod val="40000"/>
                    <a:lumOff val="60000"/>
                  </a:schemeClr>
                </a:solidFill>
                <a:effectLst/>
              </a:rPr>
              <a:t>ASCENDING</a:t>
            </a:r>
          </a:p>
          <a:p>
            <a:pPr algn="ctr"/>
            <a:r>
              <a:rPr lang="en-US" sz="2100" b="1" dirty="0">
                <a:ln w="22225">
                  <a:solidFill>
                    <a:schemeClr val="accent2"/>
                  </a:solidFill>
                  <a:prstDash val="solid"/>
                </a:ln>
                <a:solidFill>
                  <a:schemeClr val="accent2">
                    <a:lumMod val="40000"/>
                    <a:lumOff val="60000"/>
                  </a:schemeClr>
                </a:solidFill>
              </a:rPr>
              <a:t>-</a:t>
            </a:r>
          </a:p>
          <a:p>
            <a:pPr algn="ctr"/>
            <a:r>
              <a:rPr lang="en-US" sz="2100" b="1" dirty="0">
                <a:ln w="22225">
                  <a:solidFill>
                    <a:schemeClr val="accent2"/>
                  </a:solidFill>
                  <a:prstDash val="solid"/>
                </a:ln>
                <a:solidFill>
                  <a:schemeClr val="accent2">
                    <a:lumMod val="40000"/>
                    <a:lumOff val="60000"/>
                  </a:schemeClr>
                </a:solidFill>
              </a:rPr>
              <a:t>DESCENDING</a:t>
            </a:r>
            <a:endParaRPr lang="en-PK" sz="2100" dirty="0"/>
          </a:p>
        </p:txBody>
      </p:sp>
      <p:sp>
        <p:nvSpPr>
          <p:cNvPr id="16" name="TextBox 15">
            <a:extLst>
              <a:ext uri="{FF2B5EF4-FFF2-40B4-BE49-F238E27FC236}">
                <a16:creationId xmlns:a16="http://schemas.microsoft.com/office/drawing/2014/main" id="{00DFD497-9A51-492A-9C1A-F95371651781}"/>
              </a:ext>
            </a:extLst>
          </p:cNvPr>
          <p:cNvSpPr txBox="1"/>
          <p:nvPr/>
        </p:nvSpPr>
        <p:spPr>
          <a:xfrm>
            <a:off x="4420975" y="780178"/>
            <a:ext cx="4629150" cy="1061829"/>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100" b="1" dirty="0">
                <a:ln w="22225">
                  <a:solidFill>
                    <a:schemeClr val="accent2"/>
                  </a:solidFill>
                  <a:prstDash val="solid"/>
                </a:ln>
                <a:solidFill>
                  <a:schemeClr val="accent2">
                    <a:lumMod val="40000"/>
                    <a:lumOff val="60000"/>
                  </a:schemeClr>
                </a:solidFill>
              </a:rPr>
              <a:t>DESCENDING</a:t>
            </a:r>
            <a:endParaRPr lang="en-US" sz="2100" b="1" cap="none" spc="0" dirty="0">
              <a:ln w="22225">
                <a:solidFill>
                  <a:schemeClr val="accent2"/>
                </a:solidFill>
                <a:prstDash val="solid"/>
              </a:ln>
              <a:solidFill>
                <a:schemeClr val="accent2">
                  <a:lumMod val="40000"/>
                  <a:lumOff val="60000"/>
                </a:schemeClr>
              </a:solidFill>
              <a:effectLst/>
            </a:endParaRPr>
          </a:p>
          <a:p>
            <a:pPr algn="ctr"/>
            <a:r>
              <a:rPr lang="en-US" sz="2100" b="1" dirty="0">
                <a:ln w="22225">
                  <a:solidFill>
                    <a:schemeClr val="accent2"/>
                  </a:solidFill>
                  <a:prstDash val="solid"/>
                </a:ln>
                <a:solidFill>
                  <a:schemeClr val="accent2">
                    <a:lumMod val="40000"/>
                    <a:lumOff val="60000"/>
                  </a:schemeClr>
                </a:solidFill>
              </a:rPr>
              <a:t>-</a:t>
            </a:r>
          </a:p>
          <a:p>
            <a:pPr algn="ctr"/>
            <a:r>
              <a:rPr lang="en-US" sz="2100" b="1" cap="none" spc="0" dirty="0">
                <a:ln w="22225">
                  <a:solidFill>
                    <a:schemeClr val="accent2"/>
                  </a:solidFill>
                  <a:prstDash val="solid"/>
                </a:ln>
                <a:solidFill>
                  <a:schemeClr val="accent2">
                    <a:lumMod val="40000"/>
                    <a:lumOff val="60000"/>
                  </a:schemeClr>
                </a:solidFill>
                <a:effectLst/>
              </a:rPr>
              <a:t>ASCENDING</a:t>
            </a:r>
            <a:endParaRPr lang="en-PK" sz="2100" dirty="0"/>
          </a:p>
        </p:txBody>
      </p:sp>
    </p:spTree>
    <p:extLst>
      <p:ext uri="{BB962C8B-B14F-4D97-AF65-F5344CB8AC3E}">
        <p14:creationId xmlns:p14="http://schemas.microsoft.com/office/powerpoint/2010/main" val="2505965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77DC-36DA-4FEA-8E87-D1F32721723C}"/>
              </a:ext>
            </a:extLst>
          </p:cNvPr>
          <p:cNvSpPr>
            <a:spLocks noGrp="1"/>
          </p:cNvSpPr>
          <p:nvPr>
            <p:ph type="title"/>
          </p:nvPr>
        </p:nvSpPr>
        <p:spPr/>
        <p:txBody>
          <a:bodyPr/>
          <a:lstStyle/>
          <a:p>
            <a:r>
              <a:rPr lang="en-US" b="1" dirty="0"/>
              <a:t>POPUP WINDOW FOR MAPPINGS</a:t>
            </a:r>
          </a:p>
        </p:txBody>
      </p:sp>
      <p:grpSp>
        <p:nvGrpSpPr>
          <p:cNvPr id="6" name="Google Shape;352;p22">
            <a:extLst>
              <a:ext uri="{FF2B5EF4-FFF2-40B4-BE49-F238E27FC236}">
                <a16:creationId xmlns:a16="http://schemas.microsoft.com/office/drawing/2014/main" id="{6A3A6D0A-DEA8-4FDF-99F4-7C778F5CFC7F}"/>
              </a:ext>
            </a:extLst>
          </p:cNvPr>
          <p:cNvGrpSpPr/>
          <p:nvPr/>
        </p:nvGrpSpPr>
        <p:grpSpPr>
          <a:xfrm>
            <a:off x="457200" y="1243807"/>
            <a:ext cx="2070754" cy="1159347"/>
            <a:chOff x="457200" y="1761600"/>
            <a:chExt cx="2070754" cy="1159347"/>
          </a:xfrm>
        </p:grpSpPr>
        <p:grpSp>
          <p:nvGrpSpPr>
            <p:cNvPr id="7" name="Google Shape;353;p22">
              <a:extLst>
                <a:ext uri="{FF2B5EF4-FFF2-40B4-BE49-F238E27FC236}">
                  <a16:creationId xmlns:a16="http://schemas.microsoft.com/office/drawing/2014/main" id="{3AF222E4-EB52-43EF-B976-CF4697DFE52D}"/>
                </a:ext>
              </a:extLst>
            </p:cNvPr>
            <p:cNvGrpSpPr/>
            <p:nvPr/>
          </p:nvGrpSpPr>
          <p:grpSpPr>
            <a:xfrm>
              <a:off x="561226" y="1761600"/>
              <a:ext cx="1966728" cy="401400"/>
              <a:chOff x="561940" y="1761600"/>
              <a:chExt cx="1966728" cy="401400"/>
            </a:xfrm>
          </p:grpSpPr>
          <p:sp>
            <p:nvSpPr>
              <p:cNvPr id="9" name="Google Shape;354;p22">
                <a:extLst>
                  <a:ext uri="{FF2B5EF4-FFF2-40B4-BE49-F238E27FC236}">
                    <a16:creationId xmlns:a16="http://schemas.microsoft.com/office/drawing/2014/main" id="{52FA8309-A014-48E2-A942-D27BC5642F60}"/>
                  </a:ext>
                </a:extLst>
              </p:cNvPr>
              <p:cNvSpPr/>
              <p:nvPr/>
            </p:nvSpPr>
            <p:spPr>
              <a:xfrm>
                <a:off x="561940" y="1761600"/>
                <a:ext cx="1831800" cy="401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SemiBold"/>
                    <a:ea typeface="Fira Sans Extra Condensed SemiBold"/>
                    <a:cs typeface="Fira Sans Extra Condensed SemiBold"/>
                    <a:sym typeface="Fira Sans Extra Condensed SemiBold"/>
                  </a:rPr>
                  <a:t>A</a:t>
                </a:r>
                <a:endParaRPr b="1" dirty="0"/>
              </a:p>
            </p:txBody>
          </p:sp>
          <p:sp>
            <p:nvSpPr>
              <p:cNvPr id="10" name="Google Shape;355;p22">
                <a:extLst>
                  <a:ext uri="{FF2B5EF4-FFF2-40B4-BE49-F238E27FC236}">
                    <a16:creationId xmlns:a16="http://schemas.microsoft.com/office/drawing/2014/main" id="{078B0DB3-2131-4D71-9A5C-087D9394FA84}"/>
                  </a:ext>
                </a:extLst>
              </p:cNvPr>
              <p:cNvSpPr/>
              <p:nvPr/>
            </p:nvSpPr>
            <p:spPr>
              <a:xfrm rot="-8100000">
                <a:off x="2332658" y="1864297"/>
                <a:ext cx="196010" cy="19601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56;p22">
              <a:extLst>
                <a:ext uri="{FF2B5EF4-FFF2-40B4-BE49-F238E27FC236}">
                  <a16:creationId xmlns:a16="http://schemas.microsoft.com/office/drawing/2014/main" id="{4C658C72-4462-40B3-ADC8-C0DBE19E7E5A}"/>
                </a:ext>
              </a:extLst>
            </p:cNvPr>
            <p:cNvSpPr txBox="1"/>
            <p:nvPr/>
          </p:nvSpPr>
          <p:spPr>
            <a:xfrm>
              <a:off x="457200" y="2128947"/>
              <a:ext cx="1789200" cy="792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dirty="0">
                <a:solidFill>
                  <a:schemeClr val="dk1"/>
                </a:solidFill>
                <a:latin typeface="Roboto"/>
                <a:ea typeface="Roboto"/>
                <a:cs typeface="Roboto"/>
                <a:sym typeface="Roboto"/>
              </a:endParaRPr>
            </a:p>
          </p:txBody>
        </p:sp>
      </p:grpSp>
      <p:grpSp>
        <p:nvGrpSpPr>
          <p:cNvPr id="46" name="Google Shape;352;p22">
            <a:extLst>
              <a:ext uri="{FF2B5EF4-FFF2-40B4-BE49-F238E27FC236}">
                <a16:creationId xmlns:a16="http://schemas.microsoft.com/office/drawing/2014/main" id="{A821A98E-8DCB-4FC8-8D4A-84E23E9C1F92}"/>
              </a:ext>
            </a:extLst>
          </p:cNvPr>
          <p:cNvGrpSpPr/>
          <p:nvPr/>
        </p:nvGrpSpPr>
        <p:grpSpPr>
          <a:xfrm>
            <a:off x="444346" y="1781797"/>
            <a:ext cx="2111349" cy="1159347"/>
            <a:chOff x="457200" y="1761600"/>
            <a:chExt cx="2111349" cy="1159347"/>
          </a:xfrm>
        </p:grpSpPr>
        <p:grpSp>
          <p:nvGrpSpPr>
            <p:cNvPr id="47" name="Google Shape;353;p22">
              <a:extLst>
                <a:ext uri="{FF2B5EF4-FFF2-40B4-BE49-F238E27FC236}">
                  <a16:creationId xmlns:a16="http://schemas.microsoft.com/office/drawing/2014/main" id="{EC1BC246-CFF9-4F2A-B040-24A88428A4E5}"/>
                </a:ext>
              </a:extLst>
            </p:cNvPr>
            <p:cNvGrpSpPr/>
            <p:nvPr/>
          </p:nvGrpSpPr>
          <p:grpSpPr>
            <a:xfrm>
              <a:off x="561226" y="1761600"/>
              <a:ext cx="2007322" cy="401400"/>
              <a:chOff x="561940" y="1761600"/>
              <a:chExt cx="2007322" cy="401400"/>
            </a:xfrm>
          </p:grpSpPr>
          <p:sp>
            <p:nvSpPr>
              <p:cNvPr id="49" name="Google Shape;354;p22">
                <a:extLst>
                  <a:ext uri="{FF2B5EF4-FFF2-40B4-BE49-F238E27FC236}">
                    <a16:creationId xmlns:a16="http://schemas.microsoft.com/office/drawing/2014/main" id="{C975237D-0AC5-4EE9-AEEF-3173FFD0DA5C}"/>
                  </a:ext>
                </a:extLst>
              </p:cNvPr>
              <p:cNvSpPr/>
              <p:nvPr/>
            </p:nvSpPr>
            <p:spPr>
              <a:xfrm>
                <a:off x="561940" y="1761600"/>
                <a:ext cx="1831800" cy="401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SemiBold"/>
                    <a:sym typeface="Fira Sans Extra Condensed SemiBold"/>
                  </a:rPr>
                  <a:t>F</a:t>
                </a:r>
                <a:endParaRPr b="1" dirty="0"/>
              </a:p>
            </p:txBody>
          </p:sp>
          <p:sp>
            <p:nvSpPr>
              <p:cNvPr id="50" name="Google Shape;355;p22">
                <a:extLst>
                  <a:ext uri="{FF2B5EF4-FFF2-40B4-BE49-F238E27FC236}">
                    <a16:creationId xmlns:a16="http://schemas.microsoft.com/office/drawing/2014/main" id="{430C4B77-7F53-4989-B6F2-3AA21BB2009E}"/>
                  </a:ext>
                </a:extLst>
              </p:cNvPr>
              <p:cNvSpPr/>
              <p:nvPr/>
            </p:nvSpPr>
            <p:spPr>
              <a:xfrm rot="-8100000">
                <a:off x="2332658" y="1864297"/>
                <a:ext cx="196010" cy="19601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56;p22">
              <a:extLst>
                <a:ext uri="{FF2B5EF4-FFF2-40B4-BE49-F238E27FC236}">
                  <a16:creationId xmlns:a16="http://schemas.microsoft.com/office/drawing/2014/main" id="{5080A87D-5649-4C60-81FC-76512FA9AA68}"/>
                </a:ext>
              </a:extLst>
            </p:cNvPr>
            <p:cNvSpPr txBox="1"/>
            <p:nvPr/>
          </p:nvSpPr>
          <p:spPr>
            <a:xfrm>
              <a:off x="457200" y="2128947"/>
              <a:ext cx="1789200" cy="792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200" dirty="0">
                <a:solidFill>
                  <a:schemeClr val="dk1"/>
                </a:solidFill>
                <a:latin typeface="Roboto"/>
                <a:ea typeface="Roboto"/>
                <a:cs typeface="Roboto"/>
                <a:sym typeface="Roboto"/>
              </a:endParaRPr>
            </a:p>
          </p:txBody>
        </p:sp>
      </p:grpSp>
      <p:grpSp>
        <p:nvGrpSpPr>
          <p:cNvPr id="51" name="Google Shape;352;p22">
            <a:extLst>
              <a:ext uri="{FF2B5EF4-FFF2-40B4-BE49-F238E27FC236}">
                <a16:creationId xmlns:a16="http://schemas.microsoft.com/office/drawing/2014/main" id="{A71E0FDD-F35A-4FF6-854F-75F9FB9C5344}"/>
              </a:ext>
            </a:extLst>
          </p:cNvPr>
          <p:cNvGrpSpPr/>
          <p:nvPr/>
        </p:nvGrpSpPr>
        <p:grpSpPr>
          <a:xfrm>
            <a:off x="420475" y="2330803"/>
            <a:ext cx="2111349" cy="1159347"/>
            <a:chOff x="457200" y="1761600"/>
            <a:chExt cx="2111349" cy="1159347"/>
          </a:xfrm>
        </p:grpSpPr>
        <p:grpSp>
          <p:nvGrpSpPr>
            <p:cNvPr id="52" name="Google Shape;353;p22">
              <a:extLst>
                <a:ext uri="{FF2B5EF4-FFF2-40B4-BE49-F238E27FC236}">
                  <a16:creationId xmlns:a16="http://schemas.microsoft.com/office/drawing/2014/main" id="{37A30497-2EF8-47CA-8727-A87B98D4AF35}"/>
                </a:ext>
              </a:extLst>
            </p:cNvPr>
            <p:cNvGrpSpPr/>
            <p:nvPr/>
          </p:nvGrpSpPr>
          <p:grpSpPr>
            <a:xfrm>
              <a:off x="561226" y="1761600"/>
              <a:ext cx="2007322" cy="401400"/>
              <a:chOff x="561940" y="1761600"/>
              <a:chExt cx="2007322" cy="401400"/>
            </a:xfrm>
          </p:grpSpPr>
          <p:sp>
            <p:nvSpPr>
              <p:cNvPr id="54" name="Google Shape;354;p22">
                <a:extLst>
                  <a:ext uri="{FF2B5EF4-FFF2-40B4-BE49-F238E27FC236}">
                    <a16:creationId xmlns:a16="http://schemas.microsoft.com/office/drawing/2014/main" id="{14CD9A7B-BCA6-4443-A689-264CB214E15A}"/>
                  </a:ext>
                </a:extLst>
              </p:cNvPr>
              <p:cNvSpPr/>
              <p:nvPr/>
            </p:nvSpPr>
            <p:spPr>
              <a:xfrm>
                <a:off x="561940" y="1761600"/>
                <a:ext cx="1831800" cy="401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SemiBold"/>
                    <a:sym typeface="Fira Sans Extra Condensed SemiBold"/>
                  </a:rPr>
                  <a:t>G</a:t>
                </a:r>
                <a:endParaRPr b="1" dirty="0"/>
              </a:p>
            </p:txBody>
          </p:sp>
          <p:sp>
            <p:nvSpPr>
              <p:cNvPr id="55" name="Google Shape;355;p22">
                <a:extLst>
                  <a:ext uri="{FF2B5EF4-FFF2-40B4-BE49-F238E27FC236}">
                    <a16:creationId xmlns:a16="http://schemas.microsoft.com/office/drawing/2014/main" id="{998D0C7B-2676-4DC1-8913-6AAA652A2295}"/>
                  </a:ext>
                </a:extLst>
              </p:cNvPr>
              <p:cNvSpPr/>
              <p:nvPr/>
            </p:nvSpPr>
            <p:spPr>
              <a:xfrm rot="-8100000">
                <a:off x="2332658" y="1864297"/>
                <a:ext cx="196010" cy="19601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3" name="Google Shape;356;p22">
              <a:extLst>
                <a:ext uri="{FF2B5EF4-FFF2-40B4-BE49-F238E27FC236}">
                  <a16:creationId xmlns:a16="http://schemas.microsoft.com/office/drawing/2014/main" id="{0417FE44-7226-4880-AD3A-7A3B298FCC38}"/>
                </a:ext>
              </a:extLst>
            </p:cNvPr>
            <p:cNvSpPr txBox="1"/>
            <p:nvPr/>
          </p:nvSpPr>
          <p:spPr>
            <a:xfrm>
              <a:off x="457200" y="2128947"/>
              <a:ext cx="1789200" cy="79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200" dirty="0">
                <a:solidFill>
                  <a:schemeClr val="dk1"/>
                </a:solidFill>
                <a:latin typeface="Roboto"/>
                <a:ea typeface="Roboto"/>
                <a:cs typeface="Roboto"/>
                <a:sym typeface="Roboto"/>
              </a:endParaRPr>
            </a:p>
          </p:txBody>
        </p:sp>
      </p:grpSp>
      <p:grpSp>
        <p:nvGrpSpPr>
          <p:cNvPr id="56" name="Google Shape;352;p22">
            <a:extLst>
              <a:ext uri="{FF2B5EF4-FFF2-40B4-BE49-F238E27FC236}">
                <a16:creationId xmlns:a16="http://schemas.microsoft.com/office/drawing/2014/main" id="{32362C69-97E1-4DF1-89BA-0DF8DED3B466}"/>
              </a:ext>
            </a:extLst>
          </p:cNvPr>
          <p:cNvGrpSpPr/>
          <p:nvPr/>
        </p:nvGrpSpPr>
        <p:grpSpPr>
          <a:xfrm>
            <a:off x="429655" y="2868797"/>
            <a:ext cx="2111349" cy="1159347"/>
            <a:chOff x="457200" y="1761600"/>
            <a:chExt cx="2111349" cy="1159347"/>
          </a:xfrm>
        </p:grpSpPr>
        <p:grpSp>
          <p:nvGrpSpPr>
            <p:cNvPr id="57" name="Google Shape;353;p22">
              <a:extLst>
                <a:ext uri="{FF2B5EF4-FFF2-40B4-BE49-F238E27FC236}">
                  <a16:creationId xmlns:a16="http://schemas.microsoft.com/office/drawing/2014/main" id="{2BB08526-41F4-464D-AE5F-65C247E1A297}"/>
                </a:ext>
              </a:extLst>
            </p:cNvPr>
            <p:cNvGrpSpPr/>
            <p:nvPr/>
          </p:nvGrpSpPr>
          <p:grpSpPr>
            <a:xfrm>
              <a:off x="561226" y="1761600"/>
              <a:ext cx="2007322" cy="401400"/>
              <a:chOff x="561940" y="1761600"/>
              <a:chExt cx="2007322" cy="401400"/>
            </a:xfrm>
          </p:grpSpPr>
          <p:sp>
            <p:nvSpPr>
              <p:cNvPr id="59" name="Google Shape;354;p22">
                <a:extLst>
                  <a:ext uri="{FF2B5EF4-FFF2-40B4-BE49-F238E27FC236}">
                    <a16:creationId xmlns:a16="http://schemas.microsoft.com/office/drawing/2014/main" id="{948335F8-A026-458E-BED8-515385601D34}"/>
                  </a:ext>
                </a:extLst>
              </p:cNvPr>
              <p:cNvSpPr/>
              <p:nvPr/>
            </p:nvSpPr>
            <p:spPr>
              <a:xfrm>
                <a:off x="561940" y="1761600"/>
                <a:ext cx="1831800" cy="401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SemiBold"/>
                    <a:ea typeface="Fira Sans Extra Condensed SemiBold"/>
                    <a:cs typeface="Fira Sans Extra Condensed SemiBold"/>
                    <a:sym typeface="Fira Sans Extra Condensed SemiBold"/>
                  </a:rPr>
                  <a:t>Q</a:t>
                </a:r>
                <a:endParaRPr b="1" dirty="0"/>
              </a:p>
            </p:txBody>
          </p:sp>
          <p:sp>
            <p:nvSpPr>
              <p:cNvPr id="60" name="Google Shape;355;p22">
                <a:extLst>
                  <a:ext uri="{FF2B5EF4-FFF2-40B4-BE49-F238E27FC236}">
                    <a16:creationId xmlns:a16="http://schemas.microsoft.com/office/drawing/2014/main" id="{4869F50F-68D8-42DE-820F-B63B932E271B}"/>
                  </a:ext>
                </a:extLst>
              </p:cNvPr>
              <p:cNvSpPr/>
              <p:nvPr/>
            </p:nvSpPr>
            <p:spPr>
              <a:xfrm rot="-8100000">
                <a:off x="2332658" y="1864297"/>
                <a:ext cx="196010" cy="19601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8" name="Google Shape;356;p22">
              <a:extLst>
                <a:ext uri="{FF2B5EF4-FFF2-40B4-BE49-F238E27FC236}">
                  <a16:creationId xmlns:a16="http://schemas.microsoft.com/office/drawing/2014/main" id="{E5F6569E-3DF5-417F-9DB9-52CB54234AFB}"/>
                </a:ext>
              </a:extLst>
            </p:cNvPr>
            <p:cNvSpPr txBox="1"/>
            <p:nvPr/>
          </p:nvSpPr>
          <p:spPr>
            <a:xfrm>
              <a:off x="457200" y="2128947"/>
              <a:ext cx="1789200" cy="79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200" dirty="0">
                <a:solidFill>
                  <a:schemeClr val="dk1"/>
                </a:solidFill>
                <a:latin typeface="Roboto"/>
                <a:ea typeface="Roboto"/>
                <a:cs typeface="Roboto"/>
                <a:sym typeface="Roboto"/>
              </a:endParaRPr>
            </a:p>
          </p:txBody>
        </p:sp>
      </p:grpSp>
      <p:grpSp>
        <p:nvGrpSpPr>
          <p:cNvPr id="61" name="Google Shape;352;p22">
            <a:extLst>
              <a:ext uri="{FF2B5EF4-FFF2-40B4-BE49-F238E27FC236}">
                <a16:creationId xmlns:a16="http://schemas.microsoft.com/office/drawing/2014/main" id="{6297DF9D-B241-47F6-BDE4-5D9ECAC6C3DC}"/>
              </a:ext>
            </a:extLst>
          </p:cNvPr>
          <p:cNvGrpSpPr/>
          <p:nvPr/>
        </p:nvGrpSpPr>
        <p:grpSpPr>
          <a:xfrm>
            <a:off x="418638" y="3419636"/>
            <a:ext cx="2111349" cy="1159347"/>
            <a:chOff x="457200" y="1761600"/>
            <a:chExt cx="2111349" cy="1159347"/>
          </a:xfrm>
        </p:grpSpPr>
        <p:grpSp>
          <p:nvGrpSpPr>
            <p:cNvPr id="62" name="Google Shape;353;p22">
              <a:extLst>
                <a:ext uri="{FF2B5EF4-FFF2-40B4-BE49-F238E27FC236}">
                  <a16:creationId xmlns:a16="http://schemas.microsoft.com/office/drawing/2014/main" id="{86BA0818-6E64-42E9-BBF9-45B124E50699}"/>
                </a:ext>
              </a:extLst>
            </p:cNvPr>
            <p:cNvGrpSpPr/>
            <p:nvPr/>
          </p:nvGrpSpPr>
          <p:grpSpPr>
            <a:xfrm>
              <a:off x="561226" y="1761600"/>
              <a:ext cx="2007322" cy="401400"/>
              <a:chOff x="561940" y="1761600"/>
              <a:chExt cx="2007322" cy="401400"/>
            </a:xfrm>
          </p:grpSpPr>
          <p:sp>
            <p:nvSpPr>
              <p:cNvPr id="64" name="Google Shape;354;p22">
                <a:extLst>
                  <a:ext uri="{FF2B5EF4-FFF2-40B4-BE49-F238E27FC236}">
                    <a16:creationId xmlns:a16="http://schemas.microsoft.com/office/drawing/2014/main" id="{76637FD4-A5A3-4D28-8E56-D30928FDC611}"/>
                  </a:ext>
                </a:extLst>
              </p:cNvPr>
              <p:cNvSpPr/>
              <p:nvPr/>
            </p:nvSpPr>
            <p:spPr>
              <a:xfrm>
                <a:off x="561940" y="1761600"/>
                <a:ext cx="1831800" cy="401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SemiBold"/>
                    <a:ea typeface="Fira Sans Extra Condensed SemiBold"/>
                    <a:cs typeface="Fira Sans Extra Condensed SemiBold"/>
                    <a:sym typeface="Fira Sans Extra Condensed SemiBold"/>
                  </a:rPr>
                  <a:t>D</a:t>
                </a:r>
                <a:endParaRPr b="1" dirty="0"/>
              </a:p>
            </p:txBody>
          </p:sp>
          <p:sp>
            <p:nvSpPr>
              <p:cNvPr id="65" name="Google Shape;355;p22">
                <a:extLst>
                  <a:ext uri="{FF2B5EF4-FFF2-40B4-BE49-F238E27FC236}">
                    <a16:creationId xmlns:a16="http://schemas.microsoft.com/office/drawing/2014/main" id="{25DAF6F9-6C6F-4408-A8BD-3E0A3E9C5212}"/>
                  </a:ext>
                </a:extLst>
              </p:cNvPr>
              <p:cNvSpPr/>
              <p:nvPr/>
            </p:nvSpPr>
            <p:spPr>
              <a:xfrm rot="-8100000">
                <a:off x="2332658" y="1864297"/>
                <a:ext cx="196010" cy="19601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3" name="Google Shape;356;p22">
              <a:extLst>
                <a:ext uri="{FF2B5EF4-FFF2-40B4-BE49-F238E27FC236}">
                  <a16:creationId xmlns:a16="http://schemas.microsoft.com/office/drawing/2014/main" id="{8DF935B1-B1A8-4F1F-98B0-E5C52733C329}"/>
                </a:ext>
              </a:extLst>
            </p:cNvPr>
            <p:cNvSpPr txBox="1"/>
            <p:nvPr/>
          </p:nvSpPr>
          <p:spPr>
            <a:xfrm>
              <a:off x="457200" y="2128947"/>
              <a:ext cx="1789200" cy="79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200" dirty="0">
                <a:solidFill>
                  <a:schemeClr val="dk1"/>
                </a:solidFill>
                <a:latin typeface="Roboto"/>
                <a:ea typeface="Roboto"/>
                <a:cs typeface="Roboto"/>
                <a:sym typeface="Roboto"/>
              </a:endParaRPr>
            </a:p>
          </p:txBody>
        </p:sp>
      </p:grpSp>
      <p:grpSp>
        <p:nvGrpSpPr>
          <p:cNvPr id="66" name="Google Shape;352;p22">
            <a:extLst>
              <a:ext uri="{FF2B5EF4-FFF2-40B4-BE49-F238E27FC236}">
                <a16:creationId xmlns:a16="http://schemas.microsoft.com/office/drawing/2014/main" id="{4F927A00-B744-4F33-9B9D-EABCE82E841A}"/>
              </a:ext>
            </a:extLst>
          </p:cNvPr>
          <p:cNvGrpSpPr/>
          <p:nvPr/>
        </p:nvGrpSpPr>
        <p:grpSpPr>
          <a:xfrm>
            <a:off x="418638" y="3948447"/>
            <a:ext cx="2111349" cy="1159347"/>
            <a:chOff x="457200" y="1761600"/>
            <a:chExt cx="2111349" cy="1159347"/>
          </a:xfrm>
        </p:grpSpPr>
        <p:grpSp>
          <p:nvGrpSpPr>
            <p:cNvPr id="67" name="Google Shape;353;p22">
              <a:extLst>
                <a:ext uri="{FF2B5EF4-FFF2-40B4-BE49-F238E27FC236}">
                  <a16:creationId xmlns:a16="http://schemas.microsoft.com/office/drawing/2014/main" id="{00C1FEB0-612F-49AD-AE4C-2301E74D71E4}"/>
                </a:ext>
              </a:extLst>
            </p:cNvPr>
            <p:cNvGrpSpPr/>
            <p:nvPr/>
          </p:nvGrpSpPr>
          <p:grpSpPr>
            <a:xfrm>
              <a:off x="561226" y="1761600"/>
              <a:ext cx="2007322" cy="401400"/>
              <a:chOff x="561940" y="1761600"/>
              <a:chExt cx="2007322" cy="401400"/>
            </a:xfrm>
          </p:grpSpPr>
          <p:sp>
            <p:nvSpPr>
              <p:cNvPr id="69" name="Google Shape;354;p22">
                <a:extLst>
                  <a:ext uri="{FF2B5EF4-FFF2-40B4-BE49-F238E27FC236}">
                    <a16:creationId xmlns:a16="http://schemas.microsoft.com/office/drawing/2014/main" id="{F3341D48-BC93-4698-9161-2E6D49564D74}"/>
                  </a:ext>
                </a:extLst>
              </p:cNvPr>
              <p:cNvSpPr/>
              <p:nvPr/>
            </p:nvSpPr>
            <p:spPr>
              <a:xfrm>
                <a:off x="561940" y="1761600"/>
                <a:ext cx="1831800" cy="401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SemiBold"/>
                    <a:ea typeface="Fira Sans Extra Condensed SemiBold"/>
                    <a:cs typeface="Fira Sans Extra Condensed SemiBold"/>
                    <a:sym typeface="Fira Sans Extra Condensed SemiBold"/>
                  </a:rPr>
                  <a:t>K</a:t>
                </a:r>
                <a:endParaRPr b="1" dirty="0"/>
              </a:p>
            </p:txBody>
          </p:sp>
          <p:sp>
            <p:nvSpPr>
              <p:cNvPr id="70" name="Google Shape;355;p22">
                <a:extLst>
                  <a:ext uri="{FF2B5EF4-FFF2-40B4-BE49-F238E27FC236}">
                    <a16:creationId xmlns:a16="http://schemas.microsoft.com/office/drawing/2014/main" id="{E0A59AE2-476C-42A6-B3B1-E12C363BC044}"/>
                  </a:ext>
                </a:extLst>
              </p:cNvPr>
              <p:cNvSpPr/>
              <p:nvPr/>
            </p:nvSpPr>
            <p:spPr>
              <a:xfrm rot="-8100000">
                <a:off x="2332658" y="1864297"/>
                <a:ext cx="196010" cy="19601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8" name="Google Shape;356;p22">
              <a:extLst>
                <a:ext uri="{FF2B5EF4-FFF2-40B4-BE49-F238E27FC236}">
                  <a16:creationId xmlns:a16="http://schemas.microsoft.com/office/drawing/2014/main" id="{DC712E66-23B2-4462-B294-4584AFE742BD}"/>
                </a:ext>
              </a:extLst>
            </p:cNvPr>
            <p:cNvSpPr txBox="1"/>
            <p:nvPr/>
          </p:nvSpPr>
          <p:spPr>
            <a:xfrm>
              <a:off x="457200" y="2128947"/>
              <a:ext cx="1789200" cy="79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200" dirty="0">
                <a:solidFill>
                  <a:schemeClr val="dk1"/>
                </a:solidFill>
                <a:latin typeface="Roboto"/>
                <a:ea typeface="Roboto"/>
                <a:cs typeface="Roboto"/>
                <a:sym typeface="Roboto"/>
              </a:endParaRPr>
            </a:p>
          </p:txBody>
        </p:sp>
      </p:grpSp>
      <p:grpSp>
        <p:nvGrpSpPr>
          <p:cNvPr id="71" name="Google Shape;352;p22">
            <a:extLst>
              <a:ext uri="{FF2B5EF4-FFF2-40B4-BE49-F238E27FC236}">
                <a16:creationId xmlns:a16="http://schemas.microsoft.com/office/drawing/2014/main" id="{2C6F7940-FD26-48F6-9A08-0E8DCCAB6180}"/>
              </a:ext>
            </a:extLst>
          </p:cNvPr>
          <p:cNvGrpSpPr/>
          <p:nvPr/>
        </p:nvGrpSpPr>
        <p:grpSpPr>
          <a:xfrm>
            <a:off x="449852" y="4467389"/>
            <a:ext cx="2070754" cy="1145347"/>
            <a:chOff x="457200" y="1775600"/>
            <a:chExt cx="2070754" cy="1145347"/>
          </a:xfrm>
        </p:grpSpPr>
        <p:grpSp>
          <p:nvGrpSpPr>
            <p:cNvPr id="72" name="Google Shape;353;p22">
              <a:extLst>
                <a:ext uri="{FF2B5EF4-FFF2-40B4-BE49-F238E27FC236}">
                  <a16:creationId xmlns:a16="http://schemas.microsoft.com/office/drawing/2014/main" id="{00A7E27A-4498-44A9-97F0-002DF3A42858}"/>
                </a:ext>
              </a:extLst>
            </p:cNvPr>
            <p:cNvGrpSpPr/>
            <p:nvPr/>
          </p:nvGrpSpPr>
          <p:grpSpPr>
            <a:xfrm>
              <a:off x="519633" y="1775600"/>
              <a:ext cx="2008321" cy="401400"/>
              <a:chOff x="520347" y="1775600"/>
              <a:chExt cx="2008321" cy="401400"/>
            </a:xfrm>
          </p:grpSpPr>
          <p:sp>
            <p:nvSpPr>
              <p:cNvPr id="74" name="Google Shape;354;p22">
                <a:extLst>
                  <a:ext uri="{FF2B5EF4-FFF2-40B4-BE49-F238E27FC236}">
                    <a16:creationId xmlns:a16="http://schemas.microsoft.com/office/drawing/2014/main" id="{5930AA82-723D-4BF2-8E7C-29FC6633420C}"/>
                  </a:ext>
                </a:extLst>
              </p:cNvPr>
              <p:cNvSpPr/>
              <p:nvPr/>
            </p:nvSpPr>
            <p:spPr>
              <a:xfrm>
                <a:off x="520347" y="1775600"/>
                <a:ext cx="1831800" cy="401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SemiBold"/>
                    <a:sym typeface="Fira Sans Extra Condensed SemiBold"/>
                  </a:rPr>
                  <a:t>P</a:t>
                </a:r>
                <a:endParaRPr b="1" dirty="0"/>
              </a:p>
            </p:txBody>
          </p:sp>
          <p:sp>
            <p:nvSpPr>
              <p:cNvPr id="75" name="Google Shape;355;p22">
                <a:extLst>
                  <a:ext uri="{FF2B5EF4-FFF2-40B4-BE49-F238E27FC236}">
                    <a16:creationId xmlns:a16="http://schemas.microsoft.com/office/drawing/2014/main" id="{F9C86B00-3EC6-4CCE-96DE-1175E67FA543}"/>
                  </a:ext>
                </a:extLst>
              </p:cNvPr>
              <p:cNvSpPr/>
              <p:nvPr/>
            </p:nvSpPr>
            <p:spPr>
              <a:xfrm rot="-8100000">
                <a:off x="2332658" y="1864297"/>
                <a:ext cx="196010" cy="19601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73" name="Google Shape;356;p22">
              <a:extLst>
                <a:ext uri="{FF2B5EF4-FFF2-40B4-BE49-F238E27FC236}">
                  <a16:creationId xmlns:a16="http://schemas.microsoft.com/office/drawing/2014/main" id="{8CC28F91-80FF-45BB-BF63-C7558E2749AE}"/>
                </a:ext>
              </a:extLst>
            </p:cNvPr>
            <p:cNvSpPr txBox="1"/>
            <p:nvPr/>
          </p:nvSpPr>
          <p:spPr>
            <a:xfrm>
              <a:off x="457200" y="2128947"/>
              <a:ext cx="1789200" cy="79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200" dirty="0">
                <a:solidFill>
                  <a:schemeClr val="dk1"/>
                </a:solidFill>
                <a:latin typeface="Roboto"/>
                <a:ea typeface="Roboto"/>
                <a:cs typeface="Roboto"/>
                <a:sym typeface="Roboto"/>
              </a:endParaRPr>
            </a:p>
          </p:txBody>
        </p:sp>
      </p:grpSp>
      <p:grpSp>
        <p:nvGrpSpPr>
          <p:cNvPr id="77" name="Google Shape;363;p22">
            <a:extLst>
              <a:ext uri="{FF2B5EF4-FFF2-40B4-BE49-F238E27FC236}">
                <a16:creationId xmlns:a16="http://schemas.microsoft.com/office/drawing/2014/main" id="{8BAE50E6-A4B9-4179-9F31-12EFBCE04EB5}"/>
              </a:ext>
            </a:extLst>
          </p:cNvPr>
          <p:cNvGrpSpPr/>
          <p:nvPr/>
        </p:nvGrpSpPr>
        <p:grpSpPr>
          <a:xfrm flipH="1">
            <a:off x="6494668" y="1237684"/>
            <a:ext cx="2007322" cy="401400"/>
            <a:chOff x="561940" y="1761600"/>
            <a:chExt cx="2007322" cy="401400"/>
          </a:xfrm>
        </p:grpSpPr>
        <p:sp>
          <p:nvSpPr>
            <p:cNvPr id="79" name="Google Shape;364;p22">
              <a:extLst>
                <a:ext uri="{FF2B5EF4-FFF2-40B4-BE49-F238E27FC236}">
                  <a16:creationId xmlns:a16="http://schemas.microsoft.com/office/drawing/2014/main" id="{257DDD77-DF32-4A11-9EEC-CB321EF33752}"/>
                </a:ext>
              </a:extLst>
            </p:cNvPr>
            <p:cNvSpPr/>
            <p:nvPr/>
          </p:nvSpPr>
          <p:spPr>
            <a:xfrm>
              <a:off x="561940" y="1761600"/>
              <a:ext cx="1831800" cy="40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1"/>
                  </a:solidFill>
                  <a:latin typeface="Fira Sans Extra Condensed SemiBold"/>
                  <a:ea typeface="Fira Sans Extra Condensed SemiBold"/>
                  <a:cs typeface="Fira Sans Extra Condensed SemiBold"/>
                  <a:sym typeface="Fira Sans Extra Condensed SemiBold"/>
                </a:rPr>
                <a:t>9</a:t>
              </a:r>
              <a:endParaRPr b="1" dirty="0">
                <a:solidFill>
                  <a:schemeClr val="tx1"/>
                </a:solidFill>
              </a:endParaRPr>
            </a:p>
          </p:txBody>
        </p:sp>
        <p:sp>
          <p:nvSpPr>
            <p:cNvPr id="80" name="Google Shape;365;p22">
              <a:extLst>
                <a:ext uri="{FF2B5EF4-FFF2-40B4-BE49-F238E27FC236}">
                  <a16:creationId xmlns:a16="http://schemas.microsoft.com/office/drawing/2014/main" id="{DF489529-471F-4428-9BC2-733727DF8207}"/>
                </a:ext>
              </a:extLst>
            </p:cNvPr>
            <p:cNvSpPr/>
            <p:nvPr/>
          </p:nvSpPr>
          <p:spPr>
            <a:xfrm rot="-8100000">
              <a:off x="2332658" y="1864297"/>
              <a:ext cx="196010" cy="19601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1" name="Google Shape;363;p22">
            <a:extLst>
              <a:ext uri="{FF2B5EF4-FFF2-40B4-BE49-F238E27FC236}">
                <a16:creationId xmlns:a16="http://schemas.microsoft.com/office/drawing/2014/main" id="{AE725A0E-FB9E-4C4E-BB18-E8030BE0B038}"/>
              </a:ext>
            </a:extLst>
          </p:cNvPr>
          <p:cNvGrpSpPr/>
          <p:nvPr/>
        </p:nvGrpSpPr>
        <p:grpSpPr>
          <a:xfrm flipH="1">
            <a:off x="6496505" y="1765759"/>
            <a:ext cx="2007322" cy="401400"/>
            <a:chOff x="561940" y="1761600"/>
            <a:chExt cx="2007322" cy="401400"/>
          </a:xfrm>
        </p:grpSpPr>
        <p:sp>
          <p:nvSpPr>
            <p:cNvPr id="82" name="Google Shape;364;p22">
              <a:extLst>
                <a:ext uri="{FF2B5EF4-FFF2-40B4-BE49-F238E27FC236}">
                  <a16:creationId xmlns:a16="http://schemas.microsoft.com/office/drawing/2014/main" id="{689ABA74-6D47-4E14-846A-877989BEF342}"/>
                </a:ext>
              </a:extLst>
            </p:cNvPr>
            <p:cNvSpPr/>
            <p:nvPr/>
          </p:nvSpPr>
          <p:spPr>
            <a:xfrm>
              <a:off x="561940" y="1761600"/>
              <a:ext cx="1831800" cy="40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1"/>
                  </a:solidFill>
                  <a:latin typeface="Fira Sans Extra Condensed SemiBold"/>
                  <a:sym typeface="Fira Sans Extra Condensed SemiBold"/>
                </a:rPr>
                <a:t>28</a:t>
              </a:r>
              <a:endParaRPr sz="2000" b="1" dirty="0">
                <a:solidFill>
                  <a:schemeClr val="tx1"/>
                </a:solidFill>
                <a:latin typeface="Fira Sans Extra Condensed SemiBold"/>
              </a:endParaRPr>
            </a:p>
          </p:txBody>
        </p:sp>
        <p:sp>
          <p:nvSpPr>
            <p:cNvPr id="83" name="Google Shape;365;p22">
              <a:extLst>
                <a:ext uri="{FF2B5EF4-FFF2-40B4-BE49-F238E27FC236}">
                  <a16:creationId xmlns:a16="http://schemas.microsoft.com/office/drawing/2014/main" id="{9D171B95-8AEF-4AA3-BA11-0698B7440FB7}"/>
                </a:ext>
              </a:extLst>
            </p:cNvPr>
            <p:cNvSpPr/>
            <p:nvPr/>
          </p:nvSpPr>
          <p:spPr>
            <a:xfrm rot="-8100000">
              <a:off x="2332658" y="1864297"/>
              <a:ext cx="196010" cy="19601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4" name="Google Shape;363;p22">
            <a:extLst>
              <a:ext uri="{FF2B5EF4-FFF2-40B4-BE49-F238E27FC236}">
                <a16:creationId xmlns:a16="http://schemas.microsoft.com/office/drawing/2014/main" id="{0C311EC6-7220-48EA-89CB-EAB967431AF5}"/>
              </a:ext>
            </a:extLst>
          </p:cNvPr>
          <p:cNvGrpSpPr/>
          <p:nvPr/>
        </p:nvGrpSpPr>
        <p:grpSpPr>
          <a:xfrm flipH="1">
            <a:off x="6494668" y="2270700"/>
            <a:ext cx="2007322" cy="401400"/>
            <a:chOff x="561940" y="1761600"/>
            <a:chExt cx="2007322" cy="401400"/>
          </a:xfrm>
        </p:grpSpPr>
        <p:sp>
          <p:nvSpPr>
            <p:cNvPr id="85" name="Google Shape;364;p22">
              <a:extLst>
                <a:ext uri="{FF2B5EF4-FFF2-40B4-BE49-F238E27FC236}">
                  <a16:creationId xmlns:a16="http://schemas.microsoft.com/office/drawing/2014/main" id="{932C2824-480D-4F19-8B0B-6BA277CD3A3E}"/>
                </a:ext>
              </a:extLst>
            </p:cNvPr>
            <p:cNvSpPr/>
            <p:nvPr/>
          </p:nvSpPr>
          <p:spPr>
            <a:xfrm>
              <a:off x="561940" y="1761600"/>
              <a:ext cx="1831800" cy="40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1"/>
                  </a:solidFill>
                  <a:latin typeface="Fira Sans Extra Condensed SemiBold"/>
                  <a:sym typeface="Fira Sans Extra Condensed SemiBold"/>
                </a:rPr>
                <a:t>1000</a:t>
              </a:r>
              <a:endParaRPr sz="2000" b="1" dirty="0">
                <a:solidFill>
                  <a:schemeClr val="tx1"/>
                </a:solidFill>
                <a:latin typeface="Fira Sans Extra Condensed SemiBold"/>
              </a:endParaRPr>
            </a:p>
          </p:txBody>
        </p:sp>
        <p:sp>
          <p:nvSpPr>
            <p:cNvPr id="86" name="Google Shape;365;p22">
              <a:extLst>
                <a:ext uri="{FF2B5EF4-FFF2-40B4-BE49-F238E27FC236}">
                  <a16:creationId xmlns:a16="http://schemas.microsoft.com/office/drawing/2014/main" id="{9FB16C87-E264-4FEE-A17D-3ABDC654CB8A}"/>
                </a:ext>
              </a:extLst>
            </p:cNvPr>
            <p:cNvSpPr/>
            <p:nvPr/>
          </p:nvSpPr>
          <p:spPr>
            <a:xfrm rot="-8100000">
              <a:off x="2332658" y="1864297"/>
              <a:ext cx="196010" cy="19601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7" name="Google Shape;363;p22">
            <a:extLst>
              <a:ext uri="{FF2B5EF4-FFF2-40B4-BE49-F238E27FC236}">
                <a16:creationId xmlns:a16="http://schemas.microsoft.com/office/drawing/2014/main" id="{0D044E9A-4C00-4E2E-A30F-27FCF807776D}"/>
              </a:ext>
            </a:extLst>
          </p:cNvPr>
          <p:cNvGrpSpPr/>
          <p:nvPr/>
        </p:nvGrpSpPr>
        <p:grpSpPr>
          <a:xfrm flipH="1">
            <a:off x="6481814" y="2786454"/>
            <a:ext cx="2007322" cy="401400"/>
            <a:chOff x="561940" y="1761600"/>
            <a:chExt cx="2007322" cy="401400"/>
          </a:xfrm>
        </p:grpSpPr>
        <p:sp>
          <p:nvSpPr>
            <p:cNvPr id="88" name="Google Shape;364;p22">
              <a:extLst>
                <a:ext uri="{FF2B5EF4-FFF2-40B4-BE49-F238E27FC236}">
                  <a16:creationId xmlns:a16="http://schemas.microsoft.com/office/drawing/2014/main" id="{17B51A14-8375-4EB5-BEE9-370C58EC4789}"/>
                </a:ext>
              </a:extLst>
            </p:cNvPr>
            <p:cNvSpPr/>
            <p:nvPr/>
          </p:nvSpPr>
          <p:spPr>
            <a:xfrm>
              <a:off x="561940" y="1761600"/>
              <a:ext cx="1831800" cy="40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1"/>
                  </a:solidFill>
                  <a:latin typeface="Fira Sans Extra Condensed SemiBold"/>
                  <a:sym typeface="Fira Sans Extra Condensed SemiBold"/>
                </a:rPr>
                <a:t>234</a:t>
              </a:r>
              <a:endParaRPr sz="2000" b="1" dirty="0">
                <a:solidFill>
                  <a:schemeClr val="tx1"/>
                </a:solidFill>
                <a:latin typeface="Fira Sans Extra Condensed SemiBold"/>
              </a:endParaRPr>
            </a:p>
          </p:txBody>
        </p:sp>
        <p:sp>
          <p:nvSpPr>
            <p:cNvPr id="89" name="Google Shape;365;p22">
              <a:extLst>
                <a:ext uri="{FF2B5EF4-FFF2-40B4-BE49-F238E27FC236}">
                  <a16:creationId xmlns:a16="http://schemas.microsoft.com/office/drawing/2014/main" id="{5E9C18D6-80ED-4EFB-B6FD-0464C78BFC9C}"/>
                </a:ext>
              </a:extLst>
            </p:cNvPr>
            <p:cNvSpPr/>
            <p:nvPr/>
          </p:nvSpPr>
          <p:spPr>
            <a:xfrm rot="-8100000">
              <a:off x="2332658" y="1864297"/>
              <a:ext cx="196010" cy="19601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90" name="Google Shape;363;p22">
            <a:extLst>
              <a:ext uri="{FF2B5EF4-FFF2-40B4-BE49-F238E27FC236}">
                <a16:creationId xmlns:a16="http://schemas.microsoft.com/office/drawing/2014/main" id="{5690968F-89D6-4348-AA8A-6681698BD957}"/>
              </a:ext>
            </a:extLst>
          </p:cNvPr>
          <p:cNvGrpSpPr/>
          <p:nvPr/>
        </p:nvGrpSpPr>
        <p:grpSpPr>
          <a:xfrm flipH="1">
            <a:off x="6481814" y="3337499"/>
            <a:ext cx="2007322" cy="401400"/>
            <a:chOff x="561940" y="1761600"/>
            <a:chExt cx="2007322" cy="401400"/>
          </a:xfrm>
        </p:grpSpPr>
        <p:sp>
          <p:nvSpPr>
            <p:cNvPr id="91" name="Google Shape;364;p22">
              <a:extLst>
                <a:ext uri="{FF2B5EF4-FFF2-40B4-BE49-F238E27FC236}">
                  <a16:creationId xmlns:a16="http://schemas.microsoft.com/office/drawing/2014/main" id="{80A50872-4613-4ED2-A590-5FD9FE23D8B1}"/>
                </a:ext>
              </a:extLst>
            </p:cNvPr>
            <p:cNvSpPr/>
            <p:nvPr/>
          </p:nvSpPr>
          <p:spPr>
            <a:xfrm>
              <a:off x="561940" y="1761600"/>
              <a:ext cx="1831800" cy="40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1"/>
                  </a:solidFill>
                  <a:latin typeface="Fira Sans Extra Condensed SemiBold"/>
                  <a:sym typeface="Fira Sans Extra Condensed SemiBold"/>
                </a:rPr>
                <a:t>6</a:t>
              </a:r>
              <a:endParaRPr sz="2000" b="1" dirty="0">
                <a:solidFill>
                  <a:schemeClr val="tx1"/>
                </a:solidFill>
                <a:latin typeface="Fira Sans Extra Condensed SemiBold"/>
              </a:endParaRPr>
            </a:p>
          </p:txBody>
        </p:sp>
        <p:sp>
          <p:nvSpPr>
            <p:cNvPr id="92" name="Google Shape;365;p22">
              <a:extLst>
                <a:ext uri="{FF2B5EF4-FFF2-40B4-BE49-F238E27FC236}">
                  <a16:creationId xmlns:a16="http://schemas.microsoft.com/office/drawing/2014/main" id="{67F60C13-DC31-45D8-8E0A-13D1CF23B3C9}"/>
                </a:ext>
              </a:extLst>
            </p:cNvPr>
            <p:cNvSpPr/>
            <p:nvPr/>
          </p:nvSpPr>
          <p:spPr>
            <a:xfrm rot="-8100000">
              <a:off x="2332658" y="1864297"/>
              <a:ext cx="196010" cy="19601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93" name="Google Shape;363;p22">
            <a:extLst>
              <a:ext uri="{FF2B5EF4-FFF2-40B4-BE49-F238E27FC236}">
                <a16:creationId xmlns:a16="http://schemas.microsoft.com/office/drawing/2014/main" id="{A84C673B-9BEC-44F0-B9ED-34BAD14DB134}"/>
              </a:ext>
            </a:extLst>
          </p:cNvPr>
          <p:cNvGrpSpPr/>
          <p:nvPr/>
        </p:nvGrpSpPr>
        <p:grpSpPr>
          <a:xfrm flipH="1">
            <a:off x="6470797" y="3866310"/>
            <a:ext cx="2007322" cy="401400"/>
            <a:chOff x="561940" y="1761600"/>
            <a:chExt cx="2007322" cy="401400"/>
          </a:xfrm>
        </p:grpSpPr>
        <p:sp>
          <p:nvSpPr>
            <p:cNvPr id="94" name="Google Shape;364;p22">
              <a:extLst>
                <a:ext uri="{FF2B5EF4-FFF2-40B4-BE49-F238E27FC236}">
                  <a16:creationId xmlns:a16="http://schemas.microsoft.com/office/drawing/2014/main" id="{92FC0413-2D80-48E5-A8CC-D168C0DBD1E1}"/>
                </a:ext>
              </a:extLst>
            </p:cNvPr>
            <p:cNvSpPr/>
            <p:nvPr/>
          </p:nvSpPr>
          <p:spPr>
            <a:xfrm>
              <a:off x="561940" y="1761600"/>
              <a:ext cx="1831800" cy="40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1"/>
                  </a:solidFill>
                  <a:latin typeface="Fira Sans Extra Condensed SemiBold"/>
                  <a:sym typeface="Fira Sans Extra Condensed SemiBold"/>
                </a:rPr>
                <a:t>1947</a:t>
              </a:r>
              <a:endParaRPr sz="2000" b="1" dirty="0">
                <a:solidFill>
                  <a:schemeClr val="tx1"/>
                </a:solidFill>
                <a:latin typeface="Fira Sans Extra Condensed SemiBold"/>
              </a:endParaRPr>
            </a:p>
          </p:txBody>
        </p:sp>
        <p:sp>
          <p:nvSpPr>
            <p:cNvPr id="95" name="Google Shape;365;p22">
              <a:extLst>
                <a:ext uri="{FF2B5EF4-FFF2-40B4-BE49-F238E27FC236}">
                  <a16:creationId xmlns:a16="http://schemas.microsoft.com/office/drawing/2014/main" id="{6B3784FE-B727-426C-AFDF-E0B2EA12B5B4}"/>
                </a:ext>
              </a:extLst>
            </p:cNvPr>
            <p:cNvSpPr/>
            <p:nvPr/>
          </p:nvSpPr>
          <p:spPr>
            <a:xfrm rot="-8100000">
              <a:off x="2332658" y="1864297"/>
              <a:ext cx="196010" cy="19601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96" name="Google Shape;363;p22">
            <a:extLst>
              <a:ext uri="{FF2B5EF4-FFF2-40B4-BE49-F238E27FC236}">
                <a16:creationId xmlns:a16="http://schemas.microsoft.com/office/drawing/2014/main" id="{D51C749D-FDDA-4AFB-9CB7-2561C33EF702}"/>
              </a:ext>
            </a:extLst>
          </p:cNvPr>
          <p:cNvGrpSpPr/>
          <p:nvPr/>
        </p:nvGrpSpPr>
        <p:grpSpPr>
          <a:xfrm flipH="1">
            <a:off x="6470797" y="4395122"/>
            <a:ext cx="2007322" cy="401400"/>
            <a:chOff x="561940" y="1761600"/>
            <a:chExt cx="2007322" cy="401400"/>
          </a:xfrm>
        </p:grpSpPr>
        <p:sp>
          <p:nvSpPr>
            <p:cNvPr id="97" name="Google Shape;364;p22">
              <a:extLst>
                <a:ext uri="{FF2B5EF4-FFF2-40B4-BE49-F238E27FC236}">
                  <a16:creationId xmlns:a16="http://schemas.microsoft.com/office/drawing/2014/main" id="{E1564430-EDFC-4450-AC50-9A2A724B33BE}"/>
                </a:ext>
              </a:extLst>
            </p:cNvPr>
            <p:cNvSpPr/>
            <p:nvPr/>
          </p:nvSpPr>
          <p:spPr>
            <a:xfrm>
              <a:off x="561940" y="1761600"/>
              <a:ext cx="1831800" cy="40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1"/>
                  </a:solidFill>
                  <a:latin typeface="Fira Sans Extra Condensed SemiBold"/>
                  <a:sym typeface="Fira Sans Extra Condensed SemiBold"/>
                </a:rPr>
                <a:t>53</a:t>
              </a:r>
              <a:endParaRPr sz="2000" b="1" dirty="0">
                <a:solidFill>
                  <a:schemeClr val="tx1"/>
                </a:solidFill>
                <a:latin typeface="Fira Sans Extra Condensed SemiBold"/>
              </a:endParaRPr>
            </a:p>
          </p:txBody>
        </p:sp>
        <p:sp>
          <p:nvSpPr>
            <p:cNvPr id="98" name="Google Shape;365;p22">
              <a:extLst>
                <a:ext uri="{FF2B5EF4-FFF2-40B4-BE49-F238E27FC236}">
                  <a16:creationId xmlns:a16="http://schemas.microsoft.com/office/drawing/2014/main" id="{7D53B2DE-92FE-498D-9EA6-660C50DEA5A6}"/>
                </a:ext>
              </a:extLst>
            </p:cNvPr>
            <p:cNvSpPr/>
            <p:nvPr/>
          </p:nvSpPr>
          <p:spPr>
            <a:xfrm rot="-8100000">
              <a:off x="2332658" y="1864297"/>
              <a:ext cx="196010" cy="19601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99" name="Google Shape;598;p26">
            <a:extLst>
              <a:ext uri="{FF2B5EF4-FFF2-40B4-BE49-F238E27FC236}">
                <a16:creationId xmlns:a16="http://schemas.microsoft.com/office/drawing/2014/main" id="{3C9A80EC-560E-42DA-AE17-2B95DD3158C7}"/>
              </a:ext>
            </a:extLst>
          </p:cNvPr>
          <p:cNvGrpSpPr/>
          <p:nvPr/>
        </p:nvGrpSpPr>
        <p:grpSpPr>
          <a:xfrm>
            <a:off x="3151994" y="1580315"/>
            <a:ext cx="2440477" cy="3015507"/>
            <a:chOff x="638095" y="1886693"/>
            <a:chExt cx="2765507" cy="2845459"/>
          </a:xfrm>
        </p:grpSpPr>
        <p:sp>
          <p:nvSpPr>
            <p:cNvPr id="100" name="Google Shape;599;p26">
              <a:extLst>
                <a:ext uri="{FF2B5EF4-FFF2-40B4-BE49-F238E27FC236}">
                  <a16:creationId xmlns:a16="http://schemas.microsoft.com/office/drawing/2014/main" id="{68CCA13E-466B-4F30-828C-75CEFB2A8D99}"/>
                </a:ext>
              </a:extLst>
            </p:cNvPr>
            <p:cNvSpPr/>
            <p:nvPr/>
          </p:nvSpPr>
          <p:spPr>
            <a:xfrm>
              <a:off x="726900" y="4323357"/>
              <a:ext cx="2676702" cy="408795"/>
            </a:xfrm>
            <a:custGeom>
              <a:avLst/>
              <a:gdLst/>
              <a:ahLst/>
              <a:cxnLst/>
              <a:rect l="l" t="t" r="r" b="b"/>
              <a:pathLst>
                <a:path w="162372" h="24798" extrusionOk="0">
                  <a:moveTo>
                    <a:pt x="81166" y="0"/>
                  </a:moveTo>
                  <a:cubicBezTo>
                    <a:pt x="36325" y="0"/>
                    <a:pt x="1" y="5546"/>
                    <a:pt x="1" y="12399"/>
                  </a:cubicBezTo>
                  <a:cubicBezTo>
                    <a:pt x="1" y="19212"/>
                    <a:pt x="36325" y="24798"/>
                    <a:pt x="81166" y="24798"/>
                  </a:cubicBezTo>
                  <a:cubicBezTo>
                    <a:pt x="126008" y="24798"/>
                    <a:pt x="162372" y="19212"/>
                    <a:pt x="162372" y="12399"/>
                  </a:cubicBezTo>
                  <a:cubicBezTo>
                    <a:pt x="162372" y="5546"/>
                    <a:pt x="126008" y="0"/>
                    <a:pt x="81166"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00;p26">
              <a:extLst>
                <a:ext uri="{FF2B5EF4-FFF2-40B4-BE49-F238E27FC236}">
                  <a16:creationId xmlns:a16="http://schemas.microsoft.com/office/drawing/2014/main" id="{831EBBB7-EF05-4BDE-81C5-D017CE230333}"/>
                </a:ext>
              </a:extLst>
            </p:cNvPr>
            <p:cNvSpPr/>
            <p:nvPr/>
          </p:nvSpPr>
          <p:spPr>
            <a:xfrm>
              <a:off x="1401466" y="3415792"/>
              <a:ext cx="712976" cy="307561"/>
            </a:xfrm>
            <a:custGeom>
              <a:avLst/>
              <a:gdLst/>
              <a:ahLst/>
              <a:cxnLst/>
              <a:rect l="l" t="t" r="r" b="b"/>
              <a:pathLst>
                <a:path w="43250" h="18657" extrusionOk="0">
                  <a:moveTo>
                    <a:pt x="42777" y="0"/>
                  </a:moveTo>
                  <a:cubicBezTo>
                    <a:pt x="42622" y="0"/>
                    <a:pt x="42464" y="83"/>
                    <a:pt x="42386" y="270"/>
                  </a:cubicBezTo>
                  <a:cubicBezTo>
                    <a:pt x="41395" y="2924"/>
                    <a:pt x="40405" y="5539"/>
                    <a:pt x="38662" y="7757"/>
                  </a:cubicBezTo>
                  <a:cubicBezTo>
                    <a:pt x="37038" y="9975"/>
                    <a:pt x="34740" y="11560"/>
                    <a:pt x="32086" y="12352"/>
                  </a:cubicBezTo>
                  <a:cubicBezTo>
                    <a:pt x="31312" y="12552"/>
                    <a:pt x="30548" y="12642"/>
                    <a:pt x="29796" y="12642"/>
                  </a:cubicBezTo>
                  <a:cubicBezTo>
                    <a:pt x="25629" y="12642"/>
                    <a:pt x="21834" y="9856"/>
                    <a:pt x="18578" y="7440"/>
                  </a:cubicBezTo>
                  <a:cubicBezTo>
                    <a:pt x="16717" y="5935"/>
                    <a:pt x="14736" y="4588"/>
                    <a:pt x="12676" y="3360"/>
                  </a:cubicBezTo>
                  <a:cubicBezTo>
                    <a:pt x="10735" y="2251"/>
                    <a:pt x="8715" y="1023"/>
                    <a:pt x="6536" y="508"/>
                  </a:cubicBezTo>
                  <a:cubicBezTo>
                    <a:pt x="6023" y="389"/>
                    <a:pt x="5499" y="325"/>
                    <a:pt x="4985" y="325"/>
                  </a:cubicBezTo>
                  <a:cubicBezTo>
                    <a:pt x="3278" y="325"/>
                    <a:pt x="1682" y="1030"/>
                    <a:pt x="951" y="2766"/>
                  </a:cubicBezTo>
                  <a:cubicBezTo>
                    <a:pt x="0" y="4984"/>
                    <a:pt x="951" y="7361"/>
                    <a:pt x="2417" y="9183"/>
                  </a:cubicBezTo>
                  <a:cubicBezTo>
                    <a:pt x="4397" y="11480"/>
                    <a:pt x="6695" y="13461"/>
                    <a:pt x="9309" y="15046"/>
                  </a:cubicBezTo>
                  <a:cubicBezTo>
                    <a:pt x="10537" y="15877"/>
                    <a:pt x="11884" y="16590"/>
                    <a:pt x="13270" y="17224"/>
                  </a:cubicBezTo>
                  <a:cubicBezTo>
                    <a:pt x="14617" y="17898"/>
                    <a:pt x="16043" y="18413"/>
                    <a:pt x="17549" y="18650"/>
                  </a:cubicBezTo>
                  <a:cubicBezTo>
                    <a:pt x="17570" y="18655"/>
                    <a:pt x="17592" y="18657"/>
                    <a:pt x="17612" y="18657"/>
                  </a:cubicBezTo>
                  <a:cubicBezTo>
                    <a:pt x="17961" y="18657"/>
                    <a:pt x="18083" y="18047"/>
                    <a:pt x="17747" y="17898"/>
                  </a:cubicBezTo>
                  <a:cubicBezTo>
                    <a:pt x="16519" y="17303"/>
                    <a:pt x="15251" y="16907"/>
                    <a:pt x="14023" y="16353"/>
                  </a:cubicBezTo>
                  <a:cubicBezTo>
                    <a:pt x="12835" y="15838"/>
                    <a:pt x="11646" y="15204"/>
                    <a:pt x="10498" y="14570"/>
                  </a:cubicBezTo>
                  <a:cubicBezTo>
                    <a:pt x="8240" y="13223"/>
                    <a:pt x="6101" y="11560"/>
                    <a:pt x="4239" y="9658"/>
                  </a:cubicBezTo>
                  <a:cubicBezTo>
                    <a:pt x="2615" y="7955"/>
                    <a:pt x="793" y="5420"/>
                    <a:pt x="2060" y="2964"/>
                  </a:cubicBezTo>
                  <a:cubicBezTo>
                    <a:pt x="2651" y="1822"/>
                    <a:pt x="3691" y="1434"/>
                    <a:pt x="4821" y="1434"/>
                  </a:cubicBezTo>
                  <a:cubicBezTo>
                    <a:pt x="5966" y="1434"/>
                    <a:pt x="7204" y="1832"/>
                    <a:pt x="8160" y="2251"/>
                  </a:cubicBezTo>
                  <a:cubicBezTo>
                    <a:pt x="10141" y="3122"/>
                    <a:pt x="12082" y="4192"/>
                    <a:pt x="13904" y="5420"/>
                  </a:cubicBezTo>
                  <a:cubicBezTo>
                    <a:pt x="15885" y="6727"/>
                    <a:pt x="17747" y="8232"/>
                    <a:pt x="19688" y="9619"/>
                  </a:cubicBezTo>
                  <a:cubicBezTo>
                    <a:pt x="22696" y="11781"/>
                    <a:pt x="26176" y="13745"/>
                    <a:pt x="29872" y="13745"/>
                  </a:cubicBezTo>
                  <a:cubicBezTo>
                    <a:pt x="30848" y="13745"/>
                    <a:pt x="31838" y="13609"/>
                    <a:pt x="32839" y="13303"/>
                  </a:cubicBezTo>
                  <a:cubicBezTo>
                    <a:pt x="38424" y="11560"/>
                    <a:pt x="41989" y="6014"/>
                    <a:pt x="43178" y="508"/>
                  </a:cubicBezTo>
                  <a:cubicBezTo>
                    <a:pt x="43250" y="196"/>
                    <a:pt x="43016" y="0"/>
                    <a:pt x="42777" y="0"/>
                  </a:cubicBezTo>
                  <a:close/>
                </a:path>
              </a:pathLst>
            </a:custGeom>
            <a:solidFill>
              <a:srgbClr val="3B4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01;p26">
              <a:extLst>
                <a:ext uri="{FF2B5EF4-FFF2-40B4-BE49-F238E27FC236}">
                  <a16:creationId xmlns:a16="http://schemas.microsoft.com/office/drawing/2014/main" id="{B6F36B17-1686-41A7-9EAC-E73DC33E6DC4}"/>
                </a:ext>
              </a:extLst>
            </p:cNvPr>
            <p:cNvSpPr/>
            <p:nvPr/>
          </p:nvSpPr>
          <p:spPr>
            <a:xfrm>
              <a:off x="2586028" y="3903468"/>
              <a:ext cx="713092" cy="678325"/>
            </a:xfrm>
            <a:custGeom>
              <a:avLst/>
              <a:gdLst/>
              <a:ahLst/>
              <a:cxnLst/>
              <a:rect l="l" t="t" r="r" b="b"/>
              <a:pathLst>
                <a:path w="43257" h="41148" extrusionOk="0">
                  <a:moveTo>
                    <a:pt x="23371" y="0"/>
                  </a:moveTo>
                  <a:cubicBezTo>
                    <a:pt x="23134" y="40"/>
                    <a:pt x="23094" y="357"/>
                    <a:pt x="23332" y="476"/>
                  </a:cubicBezTo>
                  <a:lnTo>
                    <a:pt x="23332" y="515"/>
                  </a:lnTo>
                  <a:cubicBezTo>
                    <a:pt x="28204" y="1704"/>
                    <a:pt x="32007" y="5229"/>
                    <a:pt x="35216" y="8953"/>
                  </a:cubicBezTo>
                  <a:cubicBezTo>
                    <a:pt x="38503" y="12795"/>
                    <a:pt x="41355" y="17430"/>
                    <a:pt x="41435" y="22659"/>
                  </a:cubicBezTo>
                  <a:cubicBezTo>
                    <a:pt x="41514" y="25154"/>
                    <a:pt x="40761" y="27610"/>
                    <a:pt x="39296" y="29630"/>
                  </a:cubicBezTo>
                  <a:cubicBezTo>
                    <a:pt x="37870" y="31611"/>
                    <a:pt x="36047" y="33314"/>
                    <a:pt x="33948" y="34582"/>
                  </a:cubicBezTo>
                  <a:cubicBezTo>
                    <a:pt x="29432" y="37315"/>
                    <a:pt x="24362" y="38979"/>
                    <a:pt x="19093" y="39415"/>
                  </a:cubicBezTo>
                  <a:cubicBezTo>
                    <a:pt x="16043" y="39692"/>
                    <a:pt x="12953" y="39771"/>
                    <a:pt x="9903" y="39850"/>
                  </a:cubicBezTo>
                  <a:cubicBezTo>
                    <a:pt x="8811" y="39878"/>
                    <a:pt x="7699" y="39906"/>
                    <a:pt x="6595" y="39906"/>
                  </a:cubicBezTo>
                  <a:cubicBezTo>
                    <a:pt x="6137" y="39906"/>
                    <a:pt x="5681" y="39902"/>
                    <a:pt x="5229" y="39890"/>
                  </a:cubicBezTo>
                  <a:cubicBezTo>
                    <a:pt x="4405" y="39890"/>
                    <a:pt x="3536" y="39845"/>
                    <a:pt x="2658" y="39845"/>
                  </a:cubicBezTo>
                  <a:cubicBezTo>
                    <a:pt x="1890" y="39845"/>
                    <a:pt x="1115" y="39880"/>
                    <a:pt x="357" y="40009"/>
                  </a:cubicBezTo>
                  <a:cubicBezTo>
                    <a:pt x="0" y="40049"/>
                    <a:pt x="40" y="40603"/>
                    <a:pt x="357" y="40682"/>
                  </a:cubicBezTo>
                  <a:cubicBezTo>
                    <a:pt x="1679" y="40996"/>
                    <a:pt x="3063" y="41125"/>
                    <a:pt x="4427" y="41125"/>
                  </a:cubicBezTo>
                  <a:cubicBezTo>
                    <a:pt x="4616" y="41125"/>
                    <a:pt x="4804" y="41123"/>
                    <a:pt x="4991" y="41118"/>
                  </a:cubicBezTo>
                  <a:cubicBezTo>
                    <a:pt x="5724" y="41138"/>
                    <a:pt x="6447" y="41148"/>
                    <a:pt x="7170" y="41148"/>
                  </a:cubicBezTo>
                  <a:cubicBezTo>
                    <a:pt x="7893" y="41148"/>
                    <a:pt x="8616" y="41138"/>
                    <a:pt x="9349" y="41118"/>
                  </a:cubicBezTo>
                  <a:cubicBezTo>
                    <a:pt x="12280" y="41078"/>
                    <a:pt x="15211" y="40920"/>
                    <a:pt x="18143" y="40722"/>
                  </a:cubicBezTo>
                  <a:cubicBezTo>
                    <a:pt x="23649" y="40326"/>
                    <a:pt x="28996" y="38702"/>
                    <a:pt x="33829" y="35968"/>
                  </a:cubicBezTo>
                  <a:cubicBezTo>
                    <a:pt x="38266" y="33433"/>
                    <a:pt x="42108" y="29432"/>
                    <a:pt x="42663" y="24164"/>
                  </a:cubicBezTo>
                  <a:cubicBezTo>
                    <a:pt x="43257" y="18777"/>
                    <a:pt x="40682" y="13667"/>
                    <a:pt x="37394" y="9547"/>
                  </a:cubicBezTo>
                  <a:cubicBezTo>
                    <a:pt x="35572" y="7210"/>
                    <a:pt x="33473" y="5110"/>
                    <a:pt x="31135" y="3288"/>
                  </a:cubicBezTo>
                  <a:cubicBezTo>
                    <a:pt x="28878" y="1506"/>
                    <a:pt x="26303" y="198"/>
                    <a:pt x="233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02;p26">
              <a:extLst>
                <a:ext uri="{FF2B5EF4-FFF2-40B4-BE49-F238E27FC236}">
                  <a16:creationId xmlns:a16="http://schemas.microsoft.com/office/drawing/2014/main" id="{17FC2467-F76C-46C4-A4AC-98B096E3D120}"/>
                </a:ext>
              </a:extLst>
            </p:cNvPr>
            <p:cNvSpPr/>
            <p:nvPr/>
          </p:nvSpPr>
          <p:spPr>
            <a:xfrm>
              <a:off x="2172008" y="3386795"/>
              <a:ext cx="1179452" cy="1064700"/>
            </a:xfrm>
            <a:custGeom>
              <a:avLst/>
              <a:gdLst/>
              <a:ahLst/>
              <a:cxnLst/>
              <a:rect l="l" t="t" r="r" b="b"/>
              <a:pathLst>
                <a:path w="71547" h="64586" extrusionOk="0">
                  <a:moveTo>
                    <a:pt x="64240" y="0"/>
                  </a:moveTo>
                  <a:cubicBezTo>
                    <a:pt x="60816" y="0"/>
                    <a:pt x="55901" y="1542"/>
                    <a:pt x="48962" y="5396"/>
                  </a:cubicBezTo>
                  <a:cubicBezTo>
                    <a:pt x="30304" y="15735"/>
                    <a:pt x="13905" y="38869"/>
                    <a:pt x="13905" y="38869"/>
                  </a:cubicBezTo>
                  <a:cubicBezTo>
                    <a:pt x="13905" y="38869"/>
                    <a:pt x="1" y="56140"/>
                    <a:pt x="872" y="58833"/>
                  </a:cubicBezTo>
                  <a:cubicBezTo>
                    <a:pt x="1693" y="61259"/>
                    <a:pt x="7044" y="64585"/>
                    <a:pt x="11544" y="64585"/>
                  </a:cubicBezTo>
                  <a:cubicBezTo>
                    <a:pt x="12040" y="64585"/>
                    <a:pt x="12526" y="64545"/>
                    <a:pt x="12994" y="64458"/>
                  </a:cubicBezTo>
                  <a:cubicBezTo>
                    <a:pt x="17747" y="63587"/>
                    <a:pt x="30304" y="56140"/>
                    <a:pt x="46030" y="44454"/>
                  </a:cubicBezTo>
                  <a:cubicBezTo>
                    <a:pt x="61757" y="32768"/>
                    <a:pt x="71184" y="17518"/>
                    <a:pt x="71422" y="9437"/>
                  </a:cubicBezTo>
                  <a:cubicBezTo>
                    <a:pt x="71546" y="4368"/>
                    <a:pt x="70003" y="0"/>
                    <a:pt x="64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03;p26">
              <a:extLst>
                <a:ext uri="{FF2B5EF4-FFF2-40B4-BE49-F238E27FC236}">
                  <a16:creationId xmlns:a16="http://schemas.microsoft.com/office/drawing/2014/main" id="{8D10F162-CB8A-414B-B075-9EBD37752140}"/>
                </a:ext>
              </a:extLst>
            </p:cNvPr>
            <p:cNvSpPr/>
            <p:nvPr/>
          </p:nvSpPr>
          <p:spPr>
            <a:xfrm>
              <a:off x="638095" y="3666397"/>
              <a:ext cx="1565927" cy="800528"/>
            </a:xfrm>
            <a:custGeom>
              <a:avLst/>
              <a:gdLst/>
              <a:ahLst/>
              <a:cxnLst/>
              <a:rect l="l" t="t" r="r" b="b"/>
              <a:pathLst>
                <a:path w="94991" h="48561" extrusionOk="0">
                  <a:moveTo>
                    <a:pt x="20116" y="1"/>
                  </a:moveTo>
                  <a:cubicBezTo>
                    <a:pt x="18793" y="1"/>
                    <a:pt x="17583" y="125"/>
                    <a:pt x="16519" y="398"/>
                  </a:cubicBezTo>
                  <a:cubicBezTo>
                    <a:pt x="0" y="4637"/>
                    <a:pt x="3962" y="18659"/>
                    <a:pt x="18935" y="27968"/>
                  </a:cubicBezTo>
                  <a:cubicBezTo>
                    <a:pt x="33909" y="37238"/>
                    <a:pt x="46783" y="43536"/>
                    <a:pt x="65638" y="46507"/>
                  </a:cubicBezTo>
                  <a:cubicBezTo>
                    <a:pt x="76175" y="48189"/>
                    <a:pt x="81195" y="48560"/>
                    <a:pt x="83573" y="48560"/>
                  </a:cubicBezTo>
                  <a:cubicBezTo>
                    <a:pt x="85451" y="48560"/>
                    <a:pt x="85682" y="48329"/>
                    <a:pt x="85682" y="48329"/>
                  </a:cubicBezTo>
                  <a:cubicBezTo>
                    <a:pt x="85682" y="48329"/>
                    <a:pt x="94991" y="44724"/>
                    <a:pt x="86910" y="33356"/>
                  </a:cubicBezTo>
                  <a:cubicBezTo>
                    <a:pt x="78829" y="21947"/>
                    <a:pt x="61756" y="14461"/>
                    <a:pt x="61756" y="14461"/>
                  </a:cubicBezTo>
                  <a:cubicBezTo>
                    <a:pt x="61756" y="14461"/>
                    <a:pt x="34362" y="1"/>
                    <a:pt x="20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04;p26">
              <a:extLst>
                <a:ext uri="{FF2B5EF4-FFF2-40B4-BE49-F238E27FC236}">
                  <a16:creationId xmlns:a16="http://schemas.microsoft.com/office/drawing/2014/main" id="{433899D7-AFD8-4FE3-B71F-918A7D13FCF1}"/>
                </a:ext>
              </a:extLst>
            </p:cNvPr>
            <p:cNvSpPr/>
            <p:nvPr/>
          </p:nvSpPr>
          <p:spPr>
            <a:xfrm>
              <a:off x="2567746" y="3285066"/>
              <a:ext cx="381364" cy="560952"/>
            </a:xfrm>
            <a:custGeom>
              <a:avLst/>
              <a:gdLst/>
              <a:ahLst/>
              <a:cxnLst/>
              <a:rect l="l" t="t" r="r" b="b"/>
              <a:pathLst>
                <a:path w="23134" h="34028" extrusionOk="0">
                  <a:moveTo>
                    <a:pt x="14736" y="0"/>
                  </a:moveTo>
                  <a:lnTo>
                    <a:pt x="0" y="7527"/>
                  </a:lnTo>
                  <a:cubicBezTo>
                    <a:pt x="0" y="7527"/>
                    <a:pt x="1228" y="10101"/>
                    <a:pt x="3169" y="13587"/>
                  </a:cubicBezTo>
                  <a:cubicBezTo>
                    <a:pt x="5070" y="17073"/>
                    <a:pt x="5625" y="26184"/>
                    <a:pt x="5625" y="26184"/>
                  </a:cubicBezTo>
                  <a:lnTo>
                    <a:pt x="20598" y="34027"/>
                  </a:lnTo>
                  <a:cubicBezTo>
                    <a:pt x="20598" y="34027"/>
                    <a:pt x="22460" y="31849"/>
                    <a:pt x="22817" y="27729"/>
                  </a:cubicBezTo>
                  <a:cubicBezTo>
                    <a:pt x="23054" y="25431"/>
                    <a:pt x="23134" y="21312"/>
                    <a:pt x="20678" y="12557"/>
                  </a:cubicBezTo>
                  <a:cubicBezTo>
                    <a:pt x="18182" y="3803"/>
                    <a:pt x="14736" y="0"/>
                    <a:pt x="1473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05;p26">
              <a:extLst>
                <a:ext uri="{FF2B5EF4-FFF2-40B4-BE49-F238E27FC236}">
                  <a16:creationId xmlns:a16="http://schemas.microsoft.com/office/drawing/2014/main" id="{D4630DE1-B0C9-4F3C-BD68-E74DFE1805C1}"/>
                </a:ext>
              </a:extLst>
            </p:cNvPr>
            <p:cNvSpPr/>
            <p:nvPr/>
          </p:nvSpPr>
          <p:spPr>
            <a:xfrm>
              <a:off x="2593892" y="2606560"/>
              <a:ext cx="534147" cy="1924706"/>
            </a:xfrm>
            <a:custGeom>
              <a:avLst/>
              <a:gdLst/>
              <a:ahLst/>
              <a:cxnLst/>
              <a:rect l="l" t="t" r="r" b="b"/>
              <a:pathLst>
                <a:path w="32402" h="116755" extrusionOk="0">
                  <a:moveTo>
                    <a:pt x="8669" y="0"/>
                  </a:moveTo>
                  <a:cubicBezTo>
                    <a:pt x="8602" y="0"/>
                    <a:pt x="8532" y="24"/>
                    <a:pt x="8476" y="81"/>
                  </a:cubicBezTo>
                  <a:cubicBezTo>
                    <a:pt x="5861" y="3765"/>
                    <a:pt x="5584" y="8479"/>
                    <a:pt x="6812" y="12718"/>
                  </a:cubicBezTo>
                  <a:cubicBezTo>
                    <a:pt x="8159" y="17273"/>
                    <a:pt x="11090" y="21155"/>
                    <a:pt x="14259" y="24601"/>
                  </a:cubicBezTo>
                  <a:cubicBezTo>
                    <a:pt x="17388" y="28087"/>
                    <a:pt x="20637" y="31335"/>
                    <a:pt x="23489" y="35019"/>
                  </a:cubicBezTo>
                  <a:cubicBezTo>
                    <a:pt x="26301" y="38743"/>
                    <a:pt x="28717" y="42783"/>
                    <a:pt x="30064" y="47299"/>
                  </a:cubicBezTo>
                  <a:cubicBezTo>
                    <a:pt x="30817" y="49716"/>
                    <a:pt x="31173" y="52290"/>
                    <a:pt x="31134" y="54865"/>
                  </a:cubicBezTo>
                  <a:cubicBezTo>
                    <a:pt x="31015" y="57440"/>
                    <a:pt x="30302" y="59975"/>
                    <a:pt x="29074" y="62233"/>
                  </a:cubicBezTo>
                  <a:cubicBezTo>
                    <a:pt x="26816" y="66472"/>
                    <a:pt x="23489" y="70037"/>
                    <a:pt x="21904" y="74592"/>
                  </a:cubicBezTo>
                  <a:cubicBezTo>
                    <a:pt x="20320" y="79148"/>
                    <a:pt x="20399" y="84139"/>
                    <a:pt x="22102" y="88655"/>
                  </a:cubicBezTo>
                  <a:cubicBezTo>
                    <a:pt x="23013" y="91031"/>
                    <a:pt x="24321" y="93210"/>
                    <a:pt x="25192" y="95587"/>
                  </a:cubicBezTo>
                  <a:cubicBezTo>
                    <a:pt x="25984" y="97686"/>
                    <a:pt x="26341" y="99905"/>
                    <a:pt x="26182" y="102162"/>
                  </a:cubicBezTo>
                  <a:cubicBezTo>
                    <a:pt x="25945" y="106718"/>
                    <a:pt x="23330" y="110798"/>
                    <a:pt x="19250" y="112897"/>
                  </a:cubicBezTo>
                  <a:cubicBezTo>
                    <a:pt x="15356" y="115057"/>
                    <a:pt x="10828" y="115571"/>
                    <a:pt x="6403" y="115571"/>
                  </a:cubicBezTo>
                  <a:cubicBezTo>
                    <a:pt x="5877" y="115571"/>
                    <a:pt x="5353" y="115564"/>
                    <a:pt x="4831" y="115552"/>
                  </a:cubicBezTo>
                  <a:cubicBezTo>
                    <a:pt x="3484" y="115552"/>
                    <a:pt x="2098" y="115472"/>
                    <a:pt x="751" y="115433"/>
                  </a:cubicBezTo>
                  <a:cubicBezTo>
                    <a:pt x="738" y="115432"/>
                    <a:pt x="725" y="115432"/>
                    <a:pt x="712" y="115432"/>
                  </a:cubicBezTo>
                  <a:cubicBezTo>
                    <a:pt x="0" y="115432"/>
                    <a:pt x="51" y="116503"/>
                    <a:pt x="751" y="116542"/>
                  </a:cubicBezTo>
                  <a:cubicBezTo>
                    <a:pt x="2620" y="116656"/>
                    <a:pt x="4520" y="116755"/>
                    <a:pt x="6422" y="116755"/>
                  </a:cubicBezTo>
                  <a:cubicBezTo>
                    <a:pt x="9799" y="116755"/>
                    <a:pt x="13179" y="116443"/>
                    <a:pt x="16398" y="115353"/>
                  </a:cubicBezTo>
                  <a:cubicBezTo>
                    <a:pt x="20557" y="113967"/>
                    <a:pt x="24241" y="111234"/>
                    <a:pt x="25984" y="107114"/>
                  </a:cubicBezTo>
                  <a:cubicBezTo>
                    <a:pt x="27806" y="102876"/>
                    <a:pt x="27371" y="98201"/>
                    <a:pt x="25667" y="94042"/>
                  </a:cubicBezTo>
                  <a:cubicBezTo>
                    <a:pt x="24677" y="91744"/>
                    <a:pt x="23489" y="89526"/>
                    <a:pt x="22736" y="87110"/>
                  </a:cubicBezTo>
                  <a:cubicBezTo>
                    <a:pt x="22023" y="84733"/>
                    <a:pt x="21785" y="82237"/>
                    <a:pt x="21983" y="79781"/>
                  </a:cubicBezTo>
                  <a:cubicBezTo>
                    <a:pt x="22142" y="77286"/>
                    <a:pt x="22815" y="74870"/>
                    <a:pt x="23924" y="72612"/>
                  </a:cubicBezTo>
                  <a:cubicBezTo>
                    <a:pt x="25034" y="70512"/>
                    <a:pt x="26301" y="68492"/>
                    <a:pt x="27688" y="66511"/>
                  </a:cubicBezTo>
                  <a:cubicBezTo>
                    <a:pt x="29034" y="64570"/>
                    <a:pt x="30223" y="62431"/>
                    <a:pt x="31134" y="60213"/>
                  </a:cubicBezTo>
                  <a:cubicBezTo>
                    <a:pt x="32045" y="57797"/>
                    <a:pt x="32401" y="55182"/>
                    <a:pt x="32203" y="52607"/>
                  </a:cubicBezTo>
                  <a:cubicBezTo>
                    <a:pt x="31530" y="42863"/>
                    <a:pt x="25628" y="34702"/>
                    <a:pt x="19171" y="27849"/>
                  </a:cubicBezTo>
                  <a:cubicBezTo>
                    <a:pt x="15883" y="24364"/>
                    <a:pt x="12358" y="21036"/>
                    <a:pt x="9902" y="16877"/>
                  </a:cubicBezTo>
                  <a:cubicBezTo>
                    <a:pt x="7525" y="12876"/>
                    <a:pt x="6297" y="8083"/>
                    <a:pt x="7564" y="3488"/>
                  </a:cubicBezTo>
                  <a:cubicBezTo>
                    <a:pt x="7842" y="2379"/>
                    <a:pt x="8277" y="1309"/>
                    <a:pt x="8872" y="319"/>
                  </a:cubicBezTo>
                  <a:cubicBezTo>
                    <a:pt x="8985" y="149"/>
                    <a:pt x="8836" y="0"/>
                    <a:pt x="86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06;p26">
              <a:extLst>
                <a:ext uri="{FF2B5EF4-FFF2-40B4-BE49-F238E27FC236}">
                  <a16:creationId xmlns:a16="http://schemas.microsoft.com/office/drawing/2014/main" id="{6BA96788-96D8-42CA-8E5F-522FEA3DE65E}"/>
                </a:ext>
              </a:extLst>
            </p:cNvPr>
            <p:cNvSpPr/>
            <p:nvPr/>
          </p:nvSpPr>
          <p:spPr>
            <a:xfrm>
              <a:off x="2488717" y="2635309"/>
              <a:ext cx="201809" cy="153212"/>
            </a:xfrm>
            <a:custGeom>
              <a:avLst/>
              <a:gdLst/>
              <a:ahLst/>
              <a:cxnLst/>
              <a:rect l="l" t="t" r="r" b="b"/>
              <a:pathLst>
                <a:path w="12242" h="9294" extrusionOk="0">
                  <a:moveTo>
                    <a:pt x="9429" y="1"/>
                  </a:moveTo>
                  <a:cubicBezTo>
                    <a:pt x="9429" y="1"/>
                    <a:pt x="8518" y="5269"/>
                    <a:pt x="7488" y="5943"/>
                  </a:cubicBezTo>
                  <a:cubicBezTo>
                    <a:pt x="7204" y="6135"/>
                    <a:pt x="6651" y="6198"/>
                    <a:pt x="5991" y="6198"/>
                  </a:cubicBezTo>
                  <a:cubicBezTo>
                    <a:pt x="4748" y="6198"/>
                    <a:pt x="3123" y="5976"/>
                    <a:pt x="2194" y="5976"/>
                  </a:cubicBezTo>
                  <a:cubicBezTo>
                    <a:pt x="1892" y="5976"/>
                    <a:pt x="1664" y="5999"/>
                    <a:pt x="1546" y="6062"/>
                  </a:cubicBezTo>
                  <a:cubicBezTo>
                    <a:pt x="872" y="6378"/>
                    <a:pt x="1" y="8399"/>
                    <a:pt x="3249" y="8755"/>
                  </a:cubicBezTo>
                  <a:cubicBezTo>
                    <a:pt x="5287" y="8954"/>
                    <a:pt x="7154" y="9293"/>
                    <a:pt x="8428" y="9293"/>
                  </a:cubicBezTo>
                  <a:cubicBezTo>
                    <a:pt x="9185" y="9293"/>
                    <a:pt x="9732" y="9174"/>
                    <a:pt x="9983" y="8834"/>
                  </a:cubicBezTo>
                  <a:cubicBezTo>
                    <a:pt x="10657" y="7963"/>
                    <a:pt x="12241" y="635"/>
                    <a:pt x="12241" y="635"/>
                  </a:cubicBezTo>
                  <a:lnTo>
                    <a:pt x="94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07;p26">
              <a:extLst>
                <a:ext uri="{FF2B5EF4-FFF2-40B4-BE49-F238E27FC236}">
                  <a16:creationId xmlns:a16="http://schemas.microsoft.com/office/drawing/2014/main" id="{ECB5180A-6673-4179-80B9-C85D2438C0A6}"/>
                </a:ext>
              </a:extLst>
            </p:cNvPr>
            <p:cNvSpPr/>
            <p:nvPr/>
          </p:nvSpPr>
          <p:spPr>
            <a:xfrm>
              <a:off x="1936272" y="1886693"/>
              <a:ext cx="805836" cy="482862"/>
            </a:xfrm>
            <a:custGeom>
              <a:avLst/>
              <a:gdLst/>
              <a:ahLst/>
              <a:cxnLst/>
              <a:rect l="l" t="t" r="r" b="b"/>
              <a:pathLst>
                <a:path w="48883" h="29291" extrusionOk="0">
                  <a:moveTo>
                    <a:pt x="18448" y="1"/>
                  </a:moveTo>
                  <a:cubicBezTo>
                    <a:pt x="15846" y="1"/>
                    <a:pt x="13585" y="292"/>
                    <a:pt x="11924" y="928"/>
                  </a:cubicBezTo>
                  <a:cubicBezTo>
                    <a:pt x="6814" y="2869"/>
                    <a:pt x="4121" y="6593"/>
                    <a:pt x="2694" y="10593"/>
                  </a:cubicBezTo>
                  <a:cubicBezTo>
                    <a:pt x="1625" y="13802"/>
                    <a:pt x="714" y="17050"/>
                    <a:pt x="1" y="20378"/>
                  </a:cubicBezTo>
                  <a:lnTo>
                    <a:pt x="2298" y="20457"/>
                  </a:lnTo>
                  <a:cubicBezTo>
                    <a:pt x="2298" y="20457"/>
                    <a:pt x="4121" y="9405"/>
                    <a:pt x="7765" y="5959"/>
                  </a:cubicBezTo>
                  <a:cubicBezTo>
                    <a:pt x="10565" y="3311"/>
                    <a:pt x="13739" y="1996"/>
                    <a:pt x="18384" y="1996"/>
                  </a:cubicBezTo>
                  <a:cubicBezTo>
                    <a:pt x="19784" y="1996"/>
                    <a:pt x="21318" y="2116"/>
                    <a:pt x="23016" y="2354"/>
                  </a:cubicBezTo>
                  <a:cubicBezTo>
                    <a:pt x="30384" y="3384"/>
                    <a:pt x="38900" y="5642"/>
                    <a:pt x="41673" y="7504"/>
                  </a:cubicBezTo>
                  <a:cubicBezTo>
                    <a:pt x="44446" y="9366"/>
                    <a:pt x="46387" y="11703"/>
                    <a:pt x="46189" y="16654"/>
                  </a:cubicBezTo>
                  <a:cubicBezTo>
                    <a:pt x="45951" y="21566"/>
                    <a:pt x="45714" y="28934"/>
                    <a:pt x="45714" y="28934"/>
                  </a:cubicBezTo>
                  <a:lnTo>
                    <a:pt x="48011" y="29291"/>
                  </a:lnTo>
                  <a:cubicBezTo>
                    <a:pt x="48011" y="29291"/>
                    <a:pt x="48883" y="20893"/>
                    <a:pt x="48288" y="14990"/>
                  </a:cubicBezTo>
                  <a:cubicBezTo>
                    <a:pt x="47694" y="9088"/>
                    <a:pt x="45436" y="6236"/>
                    <a:pt x="36523" y="3226"/>
                  </a:cubicBezTo>
                  <a:cubicBezTo>
                    <a:pt x="30558" y="1228"/>
                    <a:pt x="23786" y="1"/>
                    <a:pt x="18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08;p26">
              <a:extLst>
                <a:ext uri="{FF2B5EF4-FFF2-40B4-BE49-F238E27FC236}">
                  <a16:creationId xmlns:a16="http://schemas.microsoft.com/office/drawing/2014/main" id="{16176ACC-79AA-470D-A80E-FD9DC8AB1E4D}"/>
                </a:ext>
              </a:extLst>
            </p:cNvPr>
            <p:cNvSpPr/>
            <p:nvPr/>
          </p:nvSpPr>
          <p:spPr>
            <a:xfrm>
              <a:off x="2571653" y="2339519"/>
              <a:ext cx="257298" cy="315358"/>
            </a:xfrm>
            <a:custGeom>
              <a:avLst/>
              <a:gdLst/>
              <a:ahLst/>
              <a:cxnLst/>
              <a:rect l="l" t="t" r="r" b="b"/>
              <a:pathLst>
                <a:path w="15608" h="19130" extrusionOk="0">
                  <a:moveTo>
                    <a:pt x="8633" y="0"/>
                  </a:moveTo>
                  <a:cubicBezTo>
                    <a:pt x="6278" y="0"/>
                    <a:pt x="4398" y="752"/>
                    <a:pt x="4398" y="752"/>
                  </a:cubicBezTo>
                  <a:lnTo>
                    <a:pt x="1" y="16914"/>
                  </a:lnTo>
                  <a:cubicBezTo>
                    <a:pt x="555" y="17350"/>
                    <a:pt x="1229" y="17627"/>
                    <a:pt x="1902" y="17825"/>
                  </a:cubicBezTo>
                  <a:cubicBezTo>
                    <a:pt x="2687" y="18006"/>
                    <a:pt x="6045" y="19129"/>
                    <a:pt x="8809" y="19129"/>
                  </a:cubicBezTo>
                  <a:cubicBezTo>
                    <a:pt x="9674" y="19129"/>
                    <a:pt x="10480" y="19019"/>
                    <a:pt x="11132" y="18736"/>
                  </a:cubicBezTo>
                  <a:cubicBezTo>
                    <a:pt x="13825" y="17508"/>
                    <a:pt x="14697" y="11527"/>
                    <a:pt x="15172" y="7605"/>
                  </a:cubicBezTo>
                  <a:cubicBezTo>
                    <a:pt x="15608" y="3683"/>
                    <a:pt x="14499" y="1188"/>
                    <a:pt x="11132" y="316"/>
                  </a:cubicBezTo>
                  <a:cubicBezTo>
                    <a:pt x="10281" y="86"/>
                    <a:pt x="9430" y="0"/>
                    <a:pt x="8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09;p26">
              <a:extLst>
                <a:ext uri="{FF2B5EF4-FFF2-40B4-BE49-F238E27FC236}">
                  <a16:creationId xmlns:a16="http://schemas.microsoft.com/office/drawing/2014/main" id="{D62192D6-585A-471C-9C3B-E65608EA39F2}"/>
                </a:ext>
              </a:extLst>
            </p:cNvPr>
            <p:cNvSpPr/>
            <p:nvPr/>
          </p:nvSpPr>
          <p:spPr>
            <a:xfrm>
              <a:off x="1812865" y="2201688"/>
              <a:ext cx="205057" cy="311748"/>
            </a:xfrm>
            <a:custGeom>
              <a:avLst/>
              <a:gdLst/>
              <a:ahLst/>
              <a:cxnLst/>
              <a:rect l="l" t="t" r="r" b="b"/>
              <a:pathLst>
                <a:path w="12439" h="18911" extrusionOk="0">
                  <a:moveTo>
                    <a:pt x="6282" y="0"/>
                  </a:moveTo>
                  <a:cubicBezTo>
                    <a:pt x="6209" y="0"/>
                    <a:pt x="6135" y="1"/>
                    <a:pt x="6061" y="2"/>
                  </a:cubicBezTo>
                  <a:cubicBezTo>
                    <a:pt x="1783" y="121"/>
                    <a:pt x="673" y="4637"/>
                    <a:pt x="317" y="8202"/>
                  </a:cubicBezTo>
                  <a:cubicBezTo>
                    <a:pt x="0" y="11807"/>
                    <a:pt x="673" y="18303"/>
                    <a:pt x="4833" y="18778"/>
                  </a:cubicBezTo>
                  <a:cubicBezTo>
                    <a:pt x="5627" y="18867"/>
                    <a:pt x="6425" y="18911"/>
                    <a:pt x="7224" y="18911"/>
                  </a:cubicBezTo>
                  <a:cubicBezTo>
                    <a:pt x="8938" y="18911"/>
                    <a:pt x="10658" y="18708"/>
                    <a:pt x="12359" y="18303"/>
                  </a:cubicBezTo>
                  <a:lnTo>
                    <a:pt x="12438" y="2141"/>
                  </a:lnTo>
                  <a:cubicBezTo>
                    <a:pt x="12438" y="2141"/>
                    <a:pt x="10374" y="0"/>
                    <a:pt x="62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10;p26">
              <a:extLst>
                <a:ext uri="{FF2B5EF4-FFF2-40B4-BE49-F238E27FC236}">
                  <a16:creationId xmlns:a16="http://schemas.microsoft.com/office/drawing/2014/main" id="{A31F690D-52A8-41D6-9381-D800081165B4}"/>
                </a:ext>
              </a:extLst>
            </p:cNvPr>
            <p:cNvSpPr/>
            <p:nvPr/>
          </p:nvSpPr>
          <p:spPr>
            <a:xfrm>
              <a:off x="1554925" y="2532031"/>
              <a:ext cx="1098379" cy="1435942"/>
            </a:xfrm>
            <a:custGeom>
              <a:avLst/>
              <a:gdLst/>
              <a:ahLst/>
              <a:cxnLst/>
              <a:rect l="l" t="t" r="r" b="b"/>
              <a:pathLst>
                <a:path w="66629" h="87106" extrusionOk="0">
                  <a:moveTo>
                    <a:pt x="17979" y="0"/>
                  </a:moveTo>
                  <a:cubicBezTo>
                    <a:pt x="17858" y="0"/>
                    <a:pt x="17753" y="15"/>
                    <a:pt x="17667" y="47"/>
                  </a:cubicBezTo>
                  <a:cubicBezTo>
                    <a:pt x="16756" y="364"/>
                    <a:pt x="7328" y="21319"/>
                    <a:pt x="4318" y="32252"/>
                  </a:cubicBezTo>
                  <a:cubicBezTo>
                    <a:pt x="1347" y="43145"/>
                    <a:pt x="0" y="57683"/>
                    <a:pt x="1347" y="67586"/>
                  </a:cubicBezTo>
                  <a:cubicBezTo>
                    <a:pt x="2733" y="77449"/>
                    <a:pt x="4833" y="82401"/>
                    <a:pt x="4833" y="82401"/>
                  </a:cubicBezTo>
                  <a:cubicBezTo>
                    <a:pt x="4833" y="82401"/>
                    <a:pt x="25035" y="86600"/>
                    <a:pt x="32205" y="87036"/>
                  </a:cubicBezTo>
                  <a:cubicBezTo>
                    <a:pt x="33006" y="87084"/>
                    <a:pt x="33899" y="87106"/>
                    <a:pt x="34852" y="87106"/>
                  </a:cubicBezTo>
                  <a:cubicBezTo>
                    <a:pt x="42482" y="87106"/>
                    <a:pt x="54031" y="85728"/>
                    <a:pt x="54031" y="85728"/>
                  </a:cubicBezTo>
                  <a:cubicBezTo>
                    <a:pt x="54031" y="85728"/>
                    <a:pt x="53754" y="61169"/>
                    <a:pt x="55695" y="52335"/>
                  </a:cubicBezTo>
                  <a:cubicBezTo>
                    <a:pt x="57636" y="43502"/>
                    <a:pt x="59577" y="36292"/>
                    <a:pt x="60766" y="34193"/>
                  </a:cubicBezTo>
                  <a:cubicBezTo>
                    <a:pt x="61994" y="32093"/>
                    <a:pt x="66628" y="29875"/>
                    <a:pt x="66628" y="29875"/>
                  </a:cubicBezTo>
                  <a:cubicBezTo>
                    <a:pt x="66628" y="29875"/>
                    <a:pt x="59894" y="19813"/>
                    <a:pt x="49238" y="14030"/>
                  </a:cubicBezTo>
                  <a:cubicBezTo>
                    <a:pt x="42187" y="10069"/>
                    <a:pt x="35018" y="6939"/>
                    <a:pt x="35018" y="6939"/>
                  </a:cubicBezTo>
                  <a:cubicBezTo>
                    <a:pt x="35018" y="6939"/>
                    <a:pt x="28442" y="4681"/>
                    <a:pt x="24837" y="2899"/>
                  </a:cubicBezTo>
                  <a:cubicBezTo>
                    <a:pt x="21624" y="1257"/>
                    <a:pt x="19087" y="0"/>
                    <a:pt x="17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11;p26">
              <a:extLst>
                <a:ext uri="{FF2B5EF4-FFF2-40B4-BE49-F238E27FC236}">
                  <a16:creationId xmlns:a16="http://schemas.microsoft.com/office/drawing/2014/main" id="{5588A0F3-73D5-4188-8CA5-03910BA58B7F}"/>
                </a:ext>
              </a:extLst>
            </p:cNvPr>
            <p:cNvSpPr/>
            <p:nvPr/>
          </p:nvSpPr>
          <p:spPr>
            <a:xfrm>
              <a:off x="2027698" y="2649684"/>
              <a:ext cx="357213" cy="281580"/>
            </a:xfrm>
            <a:custGeom>
              <a:avLst/>
              <a:gdLst/>
              <a:ahLst/>
              <a:cxnLst/>
              <a:rect l="l" t="t" r="r" b="b"/>
              <a:pathLst>
                <a:path w="21669" h="17081" extrusionOk="0">
                  <a:moveTo>
                    <a:pt x="2100" y="0"/>
                  </a:moveTo>
                  <a:cubicBezTo>
                    <a:pt x="2100" y="1"/>
                    <a:pt x="1" y="6180"/>
                    <a:pt x="3368" y="11013"/>
                  </a:cubicBezTo>
                  <a:cubicBezTo>
                    <a:pt x="6208" y="15089"/>
                    <a:pt x="10627" y="17080"/>
                    <a:pt x="14175" y="17080"/>
                  </a:cubicBezTo>
                  <a:cubicBezTo>
                    <a:pt x="14833" y="17080"/>
                    <a:pt x="15461" y="17012"/>
                    <a:pt x="16044" y="16875"/>
                  </a:cubicBezTo>
                  <a:cubicBezTo>
                    <a:pt x="19767" y="15964"/>
                    <a:pt x="21193" y="12914"/>
                    <a:pt x="21431" y="10220"/>
                  </a:cubicBezTo>
                  <a:cubicBezTo>
                    <a:pt x="21669" y="7527"/>
                    <a:pt x="19728" y="4635"/>
                    <a:pt x="19728" y="4635"/>
                  </a:cubicBezTo>
                  <a:lnTo>
                    <a:pt x="2100" y="0"/>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12;p26">
              <a:extLst>
                <a:ext uri="{FF2B5EF4-FFF2-40B4-BE49-F238E27FC236}">
                  <a16:creationId xmlns:a16="http://schemas.microsoft.com/office/drawing/2014/main" id="{EEC8F744-90D7-4DE3-A854-3E0CF1BB7C7D}"/>
                </a:ext>
              </a:extLst>
            </p:cNvPr>
            <p:cNvSpPr/>
            <p:nvPr/>
          </p:nvSpPr>
          <p:spPr>
            <a:xfrm>
              <a:off x="2053167" y="2649684"/>
              <a:ext cx="327821" cy="190517"/>
            </a:xfrm>
            <a:custGeom>
              <a:avLst/>
              <a:gdLst/>
              <a:ahLst/>
              <a:cxnLst/>
              <a:rect l="l" t="t" r="r" b="b"/>
              <a:pathLst>
                <a:path w="19886" h="11557" extrusionOk="0">
                  <a:moveTo>
                    <a:pt x="555" y="0"/>
                  </a:moveTo>
                  <a:cubicBezTo>
                    <a:pt x="278" y="951"/>
                    <a:pt x="80" y="1941"/>
                    <a:pt x="0" y="2892"/>
                  </a:cubicBezTo>
                  <a:cubicBezTo>
                    <a:pt x="555" y="4041"/>
                    <a:pt x="1189" y="5110"/>
                    <a:pt x="1902" y="6180"/>
                  </a:cubicBezTo>
                  <a:cubicBezTo>
                    <a:pt x="3051" y="7685"/>
                    <a:pt x="4556" y="8953"/>
                    <a:pt x="6220" y="9824"/>
                  </a:cubicBezTo>
                  <a:cubicBezTo>
                    <a:pt x="8226" y="10962"/>
                    <a:pt x="10481" y="11557"/>
                    <a:pt x="12763" y="11557"/>
                  </a:cubicBezTo>
                  <a:cubicBezTo>
                    <a:pt x="13500" y="11557"/>
                    <a:pt x="14239" y="11495"/>
                    <a:pt x="14974" y="11369"/>
                  </a:cubicBezTo>
                  <a:cubicBezTo>
                    <a:pt x="15885" y="11211"/>
                    <a:pt x="16796" y="10973"/>
                    <a:pt x="17707" y="10616"/>
                  </a:cubicBezTo>
                  <a:cubicBezTo>
                    <a:pt x="18420" y="10379"/>
                    <a:pt x="19173" y="10141"/>
                    <a:pt x="19886" y="9824"/>
                  </a:cubicBezTo>
                  <a:cubicBezTo>
                    <a:pt x="19886" y="7249"/>
                    <a:pt x="18183" y="4635"/>
                    <a:pt x="18183" y="4635"/>
                  </a:cubicBezTo>
                  <a:lnTo>
                    <a:pt x="555" y="0"/>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13;p26">
              <a:extLst>
                <a:ext uri="{FF2B5EF4-FFF2-40B4-BE49-F238E27FC236}">
                  <a16:creationId xmlns:a16="http://schemas.microsoft.com/office/drawing/2014/main" id="{162AEF43-9C06-401B-8DEB-62697BBE4FD6}"/>
                </a:ext>
              </a:extLst>
            </p:cNvPr>
            <p:cNvSpPr/>
            <p:nvPr/>
          </p:nvSpPr>
          <p:spPr>
            <a:xfrm>
              <a:off x="1984606" y="2002154"/>
              <a:ext cx="677830" cy="798121"/>
            </a:xfrm>
            <a:custGeom>
              <a:avLst/>
              <a:gdLst/>
              <a:ahLst/>
              <a:cxnLst/>
              <a:rect l="l" t="t" r="r" b="b"/>
              <a:pathLst>
                <a:path w="41118" h="48415" extrusionOk="0">
                  <a:moveTo>
                    <a:pt x="21186" y="0"/>
                  </a:moveTo>
                  <a:cubicBezTo>
                    <a:pt x="20964" y="0"/>
                    <a:pt x="20755" y="8"/>
                    <a:pt x="20559" y="24"/>
                  </a:cubicBezTo>
                  <a:cubicBezTo>
                    <a:pt x="20559" y="24"/>
                    <a:pt x="20530" y="24"/>
                    <a:pt x="20475" y="24"/>
                  </a:cubicBezTo>
                  <a:cubicBezTo>
                    <a:pt x="19492" y="24"/>
                    <a:pt x="10143" y="131"/>
                    <a:pt x="6655" y="4144"/>
                  </a:cubicBezTo>
                  <a:cubicBezTo>
                    <a:pt x="2931" y="8422"/>
                    <a:pt x="911" y="16860"/>
                    <a:pt x="475" y="20108"/>
                  </a:cubicBezTo>
                  <a:cubicBezTo>
                    <a:pt x="0" y="23356"/>
                    <a:pt x="119" y="34606"/>
                    <a:pt x="3288" y="39756"/>
                  </a:cubicBezTo>
                  <a:cubicBezTo>
                    <a:pt x="6282" y="44683"/>
                    <a:pt x="11961" y="48414"/>
                    <a:pt x="19526" y="48414"/>
                  </a:cubicBezTo>
                  <a:cubicBezTo>
                    <a:pt x="19866" y="48414"/>
                    <a:pt x="20211" y="48407"/>
                    <a:pt x="20559" y="48391"/>
                  </a:cubicBezTo>
                  <a:cubicBezTo>
                    <a:pt x="28640" y="48074"/>
                    <a:pt x="33790" y="43242"/>
                    <a:pt x="36840" y="37735"/>
                  </a:cubicBezTo>
                  <a:cubicBezTo>
                    <a:pt x="39890" y="32229"/>
                    <a:pt x="40207" y="25376"/>
                    <a:pt x="40642" y="21574"/>
                  </a:cubicBezTo>
                  <a:cubicBezTo>
                    <a:pt x="41118" y="17771"/>
                    <a:pt x="40761" y="12027"/>
                    <a:pt x="38068" y="7630"/>
                  </a:cubicBezTo>
                  <a:cubicBezTo>
                    <a:pt x="35498" y="3472"/>
                    <a:pt x="25787" y="0"/>
                    <a:pt x="2118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4;p26">
              <a:extLst>
                <a:ext uri="{FF2B5EF4-FFF2-40B4-BE49-F238E27FC236}">
                  <a16:creationId xmlns:a16="http://schemas.microsoft.com/office/drawing/2014/main" id="{129BCE82-22DC-46EF-BEDE-B2551B2BA75B}"/>
                </a:ext>
              </a:extLst>
            </p:cNvPr>
            <p:cNvSpPr/>
            <p:nvPr/>
          </p:nvSpPr>
          <p:spPr>
            <a:xfrm>
              <a:off x="2284336" y="2343558"/>
              <a:ext cx="101234" cy="222201"/>
            </a:xfrm>
            <a:custGeom>
              <a:avLst/>
              <a:gdLst/>
              <a:ahLst/>
              <a:cxnLst/>
              <a:rect l="l" t="t" r="r" b="b"/>
              <a:pathLst>
                <a:path w="6141" h="13479" extrusionOk="0">
                  <a:moveTo>
                    <a:pt x="1625" y="1"/>
                  </a:moveTo>
                  <a:cubicBezTo>
                    <a:pt x="1523" y="1"/>
                    <a:pt x="1420" y="57"/>
                    <a:pt x="1387" y="190"/>
                  </a:cubicBezTo>
                  <a:cubicBezTo>
                    <a:pt x="951" y="2052"/>
                    <a:pt x="634" y="3914"/>
                    <a:pt x="476" y="5815"/>
                  </a:cubicBezTo>
                  <a:cubicBezTo>
                    <a:pt x="396" y="7003"/>
                    <a:pt x="0" y="8984"/>
                    <a:pt x="1228" y="9737"/>
                  </a:cubicBezTo>
                  <a:cubicBezTo>
                    <a:pt x="1589" y="9931"/>
                    <a:pt x="2007" y="10028"/>
                    <a:pt x="2430" y="10028"/>
                  </a:cubicBezTo>
                  <a:cubicBezTo>
                    <a:pt x="2611" y="10028"/>
                    <a:pt x="2793" y="10010"/>
                    <a:pt x="2971" y="9974"/>
                  </a:cubicBezTo>
                  <a:cubicBezTo>
                    <a:pt x="3328" y="9935"/>
                    <a:pt x="3684" y="9816"/>
                    <a:pt x="4041" y="9737"/>
                  </a:cubicBezTo>
                  <a:cubicBezTo>
                    <a:pt x="4196" y="9679"/>
                    <a:pt x="4521" y="9573"/>
                    <a:pt x="4790" y="9573"/>
                  </a:cubicBezTo>
                  <a:cubicBezTo>
                    <a:pt x="5071" y="9573"/>
                    <a:pt x="5291" y="9688"/>
                    <a:pt x="5189" y="10093"/>
                  </a:cubicBezTo>
                  <a:cubicBezTo>
                    <a:pt x="4912" y="10886"/>
                    <a:pt x="4397" y="11559"/>
                    <a:pt x="3684" y="12034"/>
                  </a:cubicBezTo>
                  <a:cubicBezTo>
                    <a:pt x="3328" y="12272"/>
                    <a:pt x="2971" y="12510"/>
                    <a:pt x="2575" y="12668"/>
                  </a:cubicBezTo>
                  <a:cubicBezTo>
                    <a:pt x="2219" y="12787"/>
                    <a:pt x="1902" y="12906"/>
                    <a:pt x="1585" y="13104"/>
                  </a:cubicBezTo>
                  <a:cubicBezTo>
                    <a:pt x="1466" y="13183"/>
                    <a:pt x="1505" y="13421"/>
                    <a:pt x="1664" y="13460"/>
                  </a:cubicBezTo>
                  <a:cubicBezTo>
                    <a:pt x="1732" y="13473"/>
                    <a:pt x="1801" y="13479"/>
                    <a:pt x="1871" y="13479"/>
                  </a:cubicBezTo>
                  <a:cubicBezTo>
                    <a:pt x="2456" y="13479"/>
                    <a:pt x="3105" y="13066"/>
                    <a:pt x="3565" y="12747"/>
                  </a:cubicBezTo>
                  <a:cubicBezTo>
                    <a:pt x="4239" y="12351"/>
                    <a:pt x="4833" y="11797"/>
                    <a:pt x="5308" y="11202"/>
                  </a:cubicBezTo>
                  <a:cubicBezTo>
                    <a:pt x="5665" y="10687"/>
                    <a:pt x="6140" y="10172"/>
                    <a:pt x="5942" y="9539"/>
                  </a:cubicBezTo>
                  <a:cubicBezTo>
                    <a:pt x="5792" y="9028"/>
                    <a:pt x="5368" y="8859"/>
                    <a:pt x="4930" y="8859"/>
                  </a:cubicBezTo>
                  <a:cubicBezTo>
                    <a:pt x="4791" y="8859"/>
                    <a:pt x="4650" y="8876"/>
                    <a:pt x="4516" y="8905"/>
                  </a:cubicBezTo>
                  <a:cubicBezTo>
                    <a:pt x="3892" y="8994"/>
                    <a:pt x="3135" y="9373"/>
                    <a:pt x="2444" y="9373"/>
                  </a:cubicBezTo>
                  <a:cubicBezTo>
                    <a:pt x="2214" y="9373"/>
                    <a:pt x="1991" y="9331"/>
                    <a:pt x="1783" y="9222"/>
                  </a:cubicBezTo>
                  <a:cubicBezTo>
                    <a:pt x="951" y="8786"/>
                    <a:pt x="1109" y="7439"/>
                    <a:pt x="1149" y="6647"/>
                  </a:cubicBezTo>
                  <a:cubicBezTo>
                    <a:pt x="1268" y="4508"/>
                    <a:pt x="1505" y="2369"/>
                    <a:pt x="1862" y="269"/>
                  </a:cubicBezTo>
                  <a:cubicBezTo>
                    <a:pt x="1908" y="108"/>
                    <a:pt x="1767" y="1"/>
                    <a:pt x="1625"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5;p26">
              <a:extLst>
                <a:ext uri="{FF2B5EF4-FFF2-40B4-BE49-F238E27FC236}">
                  <a16:creationId xmlns:a16="http://schemas.microsoft.com/office/drawing/2014/main" id="{A4621C56-4B3C-40F1-B3B6-75CD9B8E8B5F}"/>
                </a:ext>
              </a:extLst>
            </p:cNvPr>
            <p:cNvSpPr/>
            <p:nvPr/>
          </p:nvSpPr>
          <p:spPr>
            <a:xfrm>
              <a:off x="1990475" y="1967271"/>
              <a:ext cx="702657" cy="509386"/>
            </a:xfrm>
            <a:custGeom>
              <a:avLst/>
              <a:gdLst/>
              <a:ahLst/>
              <a:cxnLst/>
              <a:rect l="l" t="t" r="r" b="b"/>
              <a:pathLst>
                <a:path w="42624" h="30900" extrusionOk="0">
                  <a:moveTo>
                    <a:pt x="19250" y="0"/>
                  </a:moveTo>
                  <a:cubicBezTo>
                    <a:pt x="12963" y="0"/>
                    <a:pt x="7731" y="2891"/>
                    <a:pt x="4596" y="7369"/>
                  </a:cubicBezTo>
                  <a:cubicBezTo>
                    <a:pt x="1347" y="11925"/>
                    <a:pt x="1" y="23214"/>
                    <a:pt x="1" y="23214"/>
                  </a:cubicBezTo>
                  <a:cubicBezTo>
                    <a:pt x="1" y="23214"/>
                    <a:pt x="2972" y="18065"/>
                    <a:pt x="4952" y="13549"/>
                  </a:cubicBezTo>
                  <a:cubicBezTo>
                    <a:pt x="6893" y="9073"/>
                    <a:pt x="6854" y="6617"/>
                    <a:pt x="8319" y="5468"/>
                  </a:cubicBezTo>
                  <a:cubicBezTo>
                    <a:pt x="8740" y="5127"/>
                    <a:pt x="9194" y="4971"/>
                    <a:pt x="9690" y="4971"/>
                  </a:cubicBezTo>
                  <a:cubicBezTo>
                    <a:pt x="11152" y="4971"/>
                    <a:pt x="12974" y="6327"/>
                    <a:pt x="15370" y="8280"/>
                  </a:cubicBezTo>
                  <a:cubicBezTo>
                    <a:pt x="17852" y="10278"/>
                    <a:pt x="20497" y="11975"/>
                    <a:pt x="23744" y="11975"/>
                  </a:cubicBezTo>
                  <a:cubicBezTo>
                    <a:pt x="24747" y="11975"/>
                    <a:pt x="25807" y="11814"/>
                    <a:pt x="26937" y="11449"/>
                  </a:cubicBezTo>
                  <a:cubicBezTo>
                    <a:pt x="30585" y="10243"/>
                    <a:pt x="32765" y="8234"/>
                    <a:pt x="34489" y="8234"/>
                  </a:cubicBezTo>
                  <a:cubicBezTo>
                    <a:pt x="35030" y="8234"/>
                    <a:pt x="35526" y="8432"/>
                    <a:pt x="36008" y="8914"/>
                  </a:cubicBezTo>
                  <a:cubicBezTo>
                    <a:pt x="38029" y="10934"/>
                    <a:pt x="36523" y="14618"/>
                    <a:pt x="37117" y="19689"/>
                  </a:cubicBezTo>
                  <a:cubicBezTo>
                    <a:pt x="37712" y="24799"/>
                    <a:pt x="38187" y="26898"/>
                    <a:pt x="38544" y="28007"/>
                  </a:cubicBezTo>
                  <a:lnTo>
                    <a:pt x="39534" y="30899"/>
                  </a:lnTo>
                  <a:cubicBezTo>
                    <a:pt x="39534" y="30899"/>
                    <a:pt x="42624" y="20758"/>
                    <a:pt x="39771" y="12836"/>
                  </a:cubicBezTo>
                  <a:cubicBezTo>
                    <a:pt x="36919" y="4913"/>
                    <a:pt x="29710" y="1269"/>
                    <a:pt x="22144" y="199"/>
                  </a:cubicBezTo>
                  <a:cubicBezTo>
                    <a:pt x="21158" y="65"/>
                    <a:pt x="20192" y="0"/>
                    <a:pt x="1925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16;p26">
              <a:extLst>
                <a:ext uri="{FF2B5EF4-FFF2-40B4-BE49-F238E27FC236}">
                  <a16:creationId xmlns:a16="http://schemas.microsoft.com/office/drawing/2014/main" id="{43B6379E-8D82-4053-A721-875215364508}"/>
                </a:ext>
              </a:extLst>
            </p:cNvPr>
            <p:cNvSpPr/>
            <p:nvPr/>
          </p:nvSpPr>
          <p:spPr>
            <a:xfrm>
              <a:off x="2091033" y="2360768"/>
              <a:ext cx="156096" cy="127891"/>
            </a:xfrm>
            <a:custGeom>
              <a:avLst/>
              <a:gdLst/>
              <a:ahLst/>
              <a:cxnLst/>
              <a:rect l="l" t="t" r="r" b="b"/>
              <a:pathLst>
                <a:path w="9469" h="7758" extrusionOk="0">
                  <a:moveTo>
                    <a:pt x="8701" y="1"/>
                  </a:moveTo>
                  <a:cubicBezTo>
                    <a:pt x="8562" y="1"/>
                    <a:pt x="8435" y="74"/>
                    <a:pt x="8399" y="255"/>
                  </a:cubicBezTo>
                  <a:cubicBezTo>
                    <a:pt x="8359" y="612"/>
                    <a:pt x="8201" y="889"/>
                    <a:pt x="8121" y="1246"/>
                  </a:cubicBezTo>
                  <a:cubicBezTo>
                    <a:pt x="8082" y="1602"/>
                    <a:pt x="8042" y="1919"/>
                    <a:pt x="7963" y="2236"/>
                  </a:cubicBezTo>
                  <a:cubicBezTo>
                    <a:pt x="7844" y="2830"/>
                    <a:pt x="7646" y="3345"/>
                    <a:pt x="7369" y="3860"/>
                  </a:cubicBezTo>
                  <a:cubicBezTo>
                    <a:pt x="6973" y="4811"/>
                    <a:pt x="6180" y="5524"/>
                    <a:pt x="5230" y="5841"/>
                  </a:cubicBezTo>
                  <a:cubicBezTo>
                    <a:pt x="4978" y="5911"/>
                    <a:pt x="4720" y="5946"/>
                    <a:pt x="4464" y="5946"/>
                  </a:cubicBezTo>
                  <a:cubicBezTo>
                    <a:pt x="3715" y="5946"/>
                    <a:pt x="2978" y="5649"/>
                    <a:pt x="2417" y="5088"/>
                  </a:cubicBezTo>
                  <a:cubicBezTo>
                    <a:pt x="2100" y="4732"/>
                    <a:pt x="1784" y="4296"/>
                    <a:pt x="1546" y="3860"/>
                  </a:cubicBezTo>
                  <a:cubicBezTo>
                    <a:pt x="1348" y="3424"/>
                    <a:pt x="1189" y="2791"/>
                    <a:pt x="754" y="2513"/>
                  </a:cubicBezTo>
                  <a:cubicBezTo>
                    <a:pt x="708" y="2483"/>
                    <a:pt x="663" y="2470"/>
                    <a:pt x="617" y="2470"/>
                  </a:cubicBezTo>
                  <a:cubicBezTo>
                    <a:pt x="544" y="2470"/>
                    <a:pt x="471" y="2504"/>
                    <a:pt x="397" y="2553"/>
                  </a:cubicBezTo>
                  <a:cubicBezTo>
                    <a:pt x="1" y="2870"/>
                    <a:pt x="41" y="3583"/>
                    <a:pt x="120" y="4018"/>
                  </a:cubicBezTo>
                  <a:cubicBezTo>
                    <a:pt x="239" y="4573"/>
                    <a:pt x="437" y="5088"/>
                    <a:pt x="754" y="5524"/>
                  </a:cubicBezTo>
                  <a:cubicBezTo>
                    <a:pt x="1427" y="6554"/>
                    <a:pt x="2457" y="7306"/>
                    <a:pt x="3606" y="7663"/>
                  </a:cubicBezTo>
                  <a:cubicBezTo>
                    <a:pt x="3891" y="7727"/>
                    <a:pt x="4172" y="7757"/>
                    <a:pt x="4447" y="7757"/>
                  </a:cubicBezTo>
                  <a:cubicBezTo>
                    <a:pt x="6380" y="7757"/>
                    <a:pt x="8002" y="6253"/>
                    <a:pt x="8835" y="4415"/>
                  </a:cubicBezTo>
                  <a:cubicBezTo>
                    <a:pt x="9112" y="3820"/>
                    <a:pt x="9270" y="3147"/>
                    <a:pt x="9389" y="2474"/>
                  </a:cubicBezTo>
                  <a:cubicBezTo>
                    <a:pt x="9429" y="2077"/>
                    <a:pt x="9468" y="1721"/>
                    <a:pt x="9429" y="1325"/>
                  </a:cubicBezTo>
                  <a:cubicBezTo>
                    <a:pt x="9389" y="968"/>
                    <a:pt x="9270" y="612"/>
                    <a:pt x="9112" y="255"/>
                  </a:cubicBezTo>
                  <a:cubicBezTo>
                    <a:pt x="9047" y="105"/>
                    <a:pt x="8866" y="1"/>
                    <a:pt x="8701"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17;p26">
              <a:extLst>
                <a:ext uri="{FF2B5EF4-FFF2-40B4-BE49-F238E27FC236}">
                  <a16:creationId xmlns:a16="http://schemas.microsoft.com/office/drawing/2014/main" id="{14CB515D-DAC3-4D0F-AE11-F05C6957B9CE}"/>
                </a:ext>
              </a:extLst>
            </p:cNvPr>
            <p:cNvSpPr/>
            <p:nvPr/>
          </p:nvSpPr>
          <p:spPr>
            <a:xfrm>
              <a:off x="2387499" y="2392865"/>
              <a:ext cx="139776" cy="139727"/>
            </a:xfrm>
            <a:custGeom>
              <a:avLst/>
              <a:gdLst/>
              <a:ahLst/>
              <a:cxnLst/>
              <a:rect l="l" t="t" r="r" b="b"/>
              <a:pathLst>
                <a:path w="8479" h="8476" extrusionOk="0">
                  <a:moveTo>
                    <a:pt x="1458" y="0"/>
                  </a:moveTo>
                  <a:cubicBezTo>
                    <a:pt x="1390" y="0"/>
                    <a:pt x="1322" y="27"/>
                    <a:pt x="1269" y="91"/>
                  </a:cubicBezTo>
                  <a:lnTo>
                    <a:pt x="1308" y="91"/>
                  </a:lnTo>
                  <a:cubicBezTo>
                    <a:pt x="912" y="487"/>
                    <a:pt x="635" y="962"/>
                    <a:pt x="397" y="1477"/>
                  </a:cubicBezTo>
                  <a:cubicBezTo>
                    <a:pt x="199" y="2032"/>
                    <a:pt x="80" y="2626"/>
                    <a:pt x="41" y="3260"/>
                  </a:cubicBezTo>
                  <a:cubicBezTo>
                    <a:pt x="1" y="4488"/>
                    <a:pt x="318" y="5676"/>
                    <a:pt x="912" y="6785"/>
                  </a:cubicBezTo>
                  <a:cubicBezTo>
                    <a:pt x="1613" y="7979"/>
                    <a:pt x="2909" y="8476"/>
                    <a:pt x="4254" y="8476"/>
                  </a:cubicBezTo>
                  <a:cubicBezTo>
                    <a:pt x="4962" y="8476"/>
                    <a:pt x="5683" y="8338"/>
                    <a:pt x="6339" y="8093"/>
                  </a:cubicBezTo>
                  <a:cubicBezTo>
                    <a:pt x="6854" y="7895"/>
                    <a:pt x="7329" y="7578"/>
                    <a:pt x="7725" y="7181"/>
                  </a:cubicBezTo>
                  <a:cubicBezTo>
                    <a:pt x="8082" y="6746"/>
                    <a:pt x="8478" y="6072"/>
                    <a:pt x="8201" y="5557"/>
                  </a:cubicBezTo>
                  <a:cubicBezTo>
                    <a:pt x="8138" y="5369"/>
                    <a:pt x="7976" y="5256"/>
                    <a:pt x="7813" y="5256"/>
                  </a:cubicBezTo>
                  <a:cubicBezTo>
                    <a:pt x="7770" y="5256"/>
                    <a:pt x="7727" y="5264"/>
                    <a:pt x="7686" y="5280"/>
                  </a:cubicBezTo>
                  <a:cubicBezTo>
                    <a:pt x="7369" y="5399"/>
                    <a:pt x="7052" y="5637"/>
                    <a:pt x="6814" y="5874"/>
                  </a:cubicBezTo>
                  <a:cubicBezTo>
                    <a:pt x="6656" y="5993"/>
                    <a:pt x="6497" y="6112"/>
                    <a:pt x="6339" y="6191"/>
                  </a:cubicBezTo>
                  <a:lnTo>
                    <a:pt x="6101" y="6310"/>
                  </a:lnTo>
                  <a:cubicBezTo>
                    <a:pt x="6101" y="6310"/>
                    <a:pt x="6062" y="6350"/>
                    <a:pt x="6022" y="6350"/>
                  </a:cubicBezTo>
                  <a:cubicBezTo>
                    <a:pt x="6048" y="6336"/>
                    <a:pt x="6057" y="6332"/>
                    <a:pt x="6056" y="6332"/>
                  </a:cubicBezTo>
                  <a:lnTo>
                    <a:pt x="6056" y="6332"/>
                  </a:lnTo>
                  <a:cubicBezTo>
                    <a:pt x="6053" y="6332"/>
                    <a:pt x="6009" y="6350"/>
                    <a:pt x="5982" y="6350"/>
                  </a:cubicBezTo>
                  <a:cubicBezTo>
                    <a:pt x="5824" y="6429"/>
                    <a:pt x="5666" y="6468"/>
                    <a:pt x="5467" y="6508"/>
                  </a:cubicBezTo>
                  <a:lnTo>
                    <a:pt x="5349" y="6548"/>
                  </a:lnTo>
                  <a:cubicBezTo>
                    <a:pt x="5230" y="6548"/>
                    <a:pt x="5151" y="6587"/>
                    <a:pt x="5071" y="6587"/>
                  </a:cubicBezTo>
                  <a:lnTo>
                    <a:pt x="4398" y="6587"/>
                  </a:lnTo>
                  <a:lnTo>
                    <a:pt x="4121" y="6508"/>
                  </a:lnTo>
                  <a:cubicBezTo>
                    <a:pt x="3923" y="6468"/>
                    <a:pt x="3764" y="6429"/>
                    <a:pt x="3566" y="6389"/>
                  </a:cubicBezTo>
                  <a:lnTo>
                    <a:pt x="3447" y="6350"/>
                  </a:lnTo>
                  <a:lnTo>
                    <a:pt x="3170" y="6231"/>
                  </a:lnTo>
                  <a:cubicBezTo>
                    <a:pt x="2853" y="6033"/>
                    <a:pt x="2536" y="5795"/>
                    <a:pt x="2259" y="5518"/>
                  </a:cubicBezTo>
                  <a:cubicBezTo>
                    <a:pt x="1744" y="4963"/>
                    <a:pt x="1467" y="4290"/>
                    <a:pt x="1387" y="3537"/>
                  </a:cubicBezTo>
                  <a:cubicBezTo>
                    <a:pt x="1308" y="3022"/>
                    <a:pt x="1308" y="2468"/>
                    <a:pt x="1308" y="1953"/>
                  </a:cubicBezTo>
                  <a:cubicBezTo>
                    <a:pt x="1308" y="1398"/>
                    <a:pt x="1427" y="883"/>
                    <a:pt x="1704" y="368"/>
                  </a:cubicBezTo>
                  <a:cubicBezTo>
                    <a:pt x="1820" y="195"/>
                    <a:pt x="1640" y="0"/>
                    <a:pt x="1458"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18;p26">
              <a:extLst>
                <a:ext uri="{FF2B5EF4-FFF2-40B4-BE49-F238E27FC236}">
                  <a16:creationId xmlns:a16="http://schemas.microsoft.com/office/drawing/2014/main" id="{14620919-FAD6-4C6E-AE5E-12ACCFD5E2A4}"/>
                </a:ext>
              </a:extLst>
            </p:cNvPr>
            <p:cNvSpPr/>
            <p:nvPr/>
          </p:nvSpPr>
          <p:spPr>
            <a:xfrm>
              <a:off x="2102325" y="2326760"/>
              <a:ext cx="155899" cy="128649"/>
            </a:xfrm>
            <a:custGeom>
              <a:avLst/>
              <a:gdLst/>
              <a:ahLst/>
              <a:cxnLst/>
              <a:rect l="l" t="t" r="r" b="b"/>
              <a:pathLst>
                <a:path w="9457" h="7804" extrusionOk="0">
                  <a:moveTo>
                    <a:pt x="4526" y="0"/>
                  </a:moveTo>
                  <a:cubicBezTo>
                    <a:pt x="433" y="0"/>
                    <a:pt x="1" y="6239"/>
                    <a:pt x="2762" y="7428"/>
                  </a:cubicBezTo>
                  <a:cubicBezTo>
                    <a:pt x="3361" y="7690"/>
                    <a:pt x="3918" y="7804"/>
                    <a:pt x="4428" y="7804"/>
                  </a:cubicBezTo>
                  <a:cubicBezTo>
                    <a:pt x="6316" y="7804"/>
                    <a:pt x="7560" y="6240"/>
                    <a:pt x="7872" y="4774"/>
                  </a:cubicBezTo>
                  <a:cubicBezTo>
                    <a:pt x="7872" y="4774"/>
                    <a:pt x="9457" y="417"/>
                    <a:pt x="4941" y="21"/>
                  </a:cubicBezTo>
                  <a:cubicBezTo>
                    <a:pt x="4799" y="7"/>
                    <a:pt x="4660" y="0"/>
                    <a:pt x="4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19;p26">
              <a:extLst>
                <a:ext uri="{FF2B5EF4-FFF2-40B4-BE49-F238E27FC236}">
                  <a16:creationId xmlns:a16="http://schemas.microsoft.com/office/drawing/2014/main" id="{BC7925E6-81BC-4D94-AA25-589DAB5377D5}"/>
                </a:ext>
              </a:extLst>
            </p:cNvPr>
            <p:cNvSpPr/>
            <p:nvPr/>
          </p:nvSpPr>
          <p:spPr>
            <a:xfrm>
              <a:off x="2151204" y="2372621"/>
              <a:ext cx="76326" cy="80711"/>
            </a:xfrm>
            <a:custGeom>
              <a:avLst/>
              <a:gdLst/>
              <a:ahLst/>
              <a:cxnLst/>
              <a:rect l="l" t="t" r="r" b="b"/>
              <a:pathLst>
                <a:path w="4630" h="4896" extrusionOk="0">
                  <a:moveTo>
                    <a:pt x="2114" y="1"/>
                  </a:moveTo>
                  <a:cubicBezTo>
                    <a:pt x="987" y="1"/>
                    <a:pt x="169" y="1147"/>
                    <a:pt x="75" y="2468"/>
                  </a:cubicBezTo>
                  <a:cubicBezTo>
                    <a:pt x="0" y="4064"/>
                    <a:pt x="866" y="4895"/>
                    <a:pt x="1790" y="4895"/>
                  </a:cubicBezTo>
                  <a:cubicBezTo>
                    <a:pt x="1852" y="4895"/>
                    <a:pt x="1914" y="4891"/>
                    <a:pt x="1976" y="4884"/>
                  </a:cubicBezTo>
                  <a:cubicBezTo>
                    <a:pt x="2808" y="4805"/>
                    <a:pt x="3560" y="4250"/>
                    <a:pt x="3917" y="3458"/>
                  </a:cubicBezTo>
                  <a:cubicBezTo>
                    <a:pt x="3917" y="3458"/>
                    <a:pt x="4630" y="1121"/>
                    <a:pt x="3045" y="249"/>
                  </a:cubicBezTo>
                  <a:cubicBezTo>
                    <a:pt x="2719" y="78"/>
                    <a:pt x="2406" y="1"/>
                    <a:pt x="21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20;p26">
              <a:extLst>
                <a:ext uri="{FF2B5EF4-FFF2-40B4-BE49-F238E27FC236}">
                  <a16:creationId xmlns:a16="http://schemas.microsoft.com/office/drawing/2014/main" id="{5FBD3F8C-D12F-43EC-98CA-E88E768C0161}"/>
                </a:ext>
              </a:extLst>
            </p:cNvPr>
            <p:cNvSpPr/>
            <p:nvPr/>
          </p:nvSpPr>
          <p:spPr>
            <a:xfrm>
              <a:off x="2391423" y="2373511"/>
              <a:ext cx="127709" cy="123061"/>
            </a:xfrm>
            <a:custGeom>
              <a:avLst/>
              <a:gdLst/>
              <a:ahLst/>
              <a:cxnLst/>
              <a:rect l="l" t="t" r="r" b="b"/>
              <a:pathLst>
                <a:path w="7747" h="7465" extrusionOk="0">
                  <a:moveTo>
                    <a:pt x="3613" y="1"/>
                  </a:moveTo>
                  <a:cubicBezTo>
                    <a:pt x="2692" y="1"/>
                    <a:pt x="1836" y="363"/>
                    <a:pt x="1387" y="1106"/>
                  </a:cubicBezTo>
                  <a:cubicBezTo>
                    <a:pt x="1" y="3364"/>
                    <a:pt x="238" y="5900"/>
                    <a:pt x="2694" y="7128"/>
                  </a:cubicBezTo>
                  <a:cubicBezTo>
                    <a:pt x="3159" y="7363"/>
                    <a:pt x="3598" y="7465"/>
                    <a:pt x="4007" y="7465"/>
                  </a:cubicBezTo>
                  <a:cubicBezTo>
                    <a:pt x="5726" y="7465"/>
                    <a:pt x="6907" y="5673"/>
                    <a:pt x="7131" y="4553"/>
                  </a:cubicBezTo>
                  <a:cubicBezTo>
                    <a:pt x="7747" y="1579"/>
                    <a:pt x="5537" y="1"/>
                    <a:pt x="3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21;p26">
              <a:extLst>
                <a:ext uri="{FF2B5EF4-FFF2-40B4-BE49-F238E27FC236}">
                  <a16:creationId xmlns:a16="http://schemas.microsoft.com/office/drawing/2014/main" id="{857D5732-3A98-453C-8828-43438408CC71}"/>
                </a:ext>
              </a:extLst>
            </p:cNvPr>
            <p:cNvSpPr/>
            <p:nvPr/>
          </p:nvSpPr>
          <p:spPr>
            <a:xfrm>
              <a:off x="2414931" y="2416224"/>
              <a:ext cx="60104" cy="73490"/>
            </a:xfrm>
            <a:custGeom>
              <a:avLst/>
              <a:gdLst/>
              <a:ahLst/>
              <a:cxnLst/>
              <a:rect l="l" t="t" r="r" b="b"/>
              <a:pathLst>
                <a:path w="3646" h="4458" extrusionOk="0">
                  <a:moveTo>
                    <a:pt x="1954" y="0"/>
                  </a:moveTo>
                  <a:cubicBezTo>
                    <a:pt x="1682" y="0"/>
                    <a:pt x="1406" y="69"/>
                    <a:pt x="1149" y="219"/>
                  </a:cubicBezTo>
                  <a:cubicBezTo>
                    <a:pt x="714" y="496"/>
                    <a:pt x="357" y="932"/>
                    <a:pt x="199" y="1407"/>
                  </a:cubicBezTo>
                  <a:cubicBezTo>
                    <a:pt x="40" y="1843"/>
                    <a:pt x="1" y="2279"/>
                    <a:pt x="80" y="2714"/>
                  </a:cubicBezTo>
                  <a:cubicBezTo>
                    <a:pt x="120" y="3150"/>
                    <a:pt x="318" y="3546"/>
                    <a:pt x="635" y="3863"/>
                  </a:cubicBezTo>
                  <a:cubicBezTo>
                    <a:pt x="951" y="4259"/>
                    <a:pt x="1466" y="4457"/>
                    <a:pt x="1981" y="4457"/>
                  </a:cubicBezTo>
                  <a:cubicBezTo>
                    <a:pt x="2496" y="4378"/>
                    <a:pt x="2972" y="4022"/>
                    <a:pt x="3249" y="3586"/>
                  </a:cubicBezTo>
                  <a:cubicBezTo>
                    <a:pt x="3487" y="3110"/>
                    <a:pt x="3605" y="2595"/>
                    <a:pt x="3645" y="2081"/>
                  </a:cubicBezTo>
                  <a:cubicBezTo>
                    <a:pt x="3645" y="1803"/>
                    <a:pt x="3645" y="1566"/>
                    <a:pt x="3605" y="1288"/>
                  </a:cubicBezTo>
                  <a:cubicBezTo>
                    <a:pt x="3403" y="507"/>
                    <a:pt x="2693" y="0"/>
                    <a:pt x="195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22;p26">
              <a:extLst>
                <a:ext uri="{FF2B5EF4-FFF2-40B4-BE49-F238E27FC236}">
                  <a16:creationId xmlns:a16="http://schemas.microsoft.com/office/drawing/2014/main" id="{A6230C7F-73E0-4975-9962-0E3262AE6712}"/>
                </a:ext>
              </a:extLst>
            </p:cNvPr>
            <p:cNvSpPr/>
            <p:nvPr/>
          </p:nvSpPr>
          <p:spPr>
            <a:xfrm>
              <a:off x="2158951" y="2558918"/>
              <a:ext cx="188737" cy="102784"/>
            </a:xfrm>
            <a:custGeom>
              <a:avLst/>
              <a:gdLst/>
              <a:ahLst/>
              <a:cxnLst/>
              <a:rect l="l" t="t" r="r" b="b"/>
              <a:pathLst>
                <a:path w="11449" h="6235" extrusionOk="0">
                  <a:moveTo>
                    <a:pt x="674" y="0"/>
                  </a:moveTo>
                  <a:cubicBezTo>
                    <a:pt x="1" y="0"/>
                    <a:pt x="40" y="951"/>
                    <a:pt x="674" y="991"/>
                  </a:cubicBezTo>
                  <a:lnTo>
                    <a:pt x="674" y="1030"/>
                  </a:lnTo>
                  <a:cubicBezTo>
                    <a:pt x="2615" y="1268"/>
                    <a:pt x="4477" y="1902"/>
                    <a:pt x="6180" y="2892"/>
                  </a:cubicBezTo>
                  <a:cubicBezTo>
                    <a:pt x="7012" y="3328"/>
                    <a:pt x="7804" y="3843"/>
                    <a:pt x="8517" y="4437"/>
                  </a:cubicBezTo>
                  <a:cubicBezTo>
                    <a:pt x="8913" y="4754"/>
                    <a:pt x="9270" y="5071"/>
                    <a:pt x="9626" y="5388"/>
                  </a:cubicBezTo>
                  <a:cubicBezTo>
                    <a:pt x="9983" y="5704"/>
                    <a:pt x="10379" y="6140"/>
                    <a:pt x="10854" y="6219"/>
                  </a:cubicBezTo>
                  <a:cubicBezTo>
                    <a:pt x="10896" y="6230"/>
                    <a:pt x="10938" y="6235"/>
                    <a:pt x="10978" y="6235"/>
                  </a:cubicBezTo>
                  <a:cubicBezTo>
                    <a:pt x="11240" y="6235"/>
                    <a:pt x="11449" y="6024"/>
                    <a:pt x="11449" y="5784"/>
                  </a:cubicBezTo>
                  <a:cubicBezTo>
                    <a:pt x="11409" y="5229"/>
                    <a:pt x="11132" y="4754"/>
                    <a:pt x="10736" y="4397"/>
                  </a:cubicBezTo>
                  <a:cubicBezTo>
                    <a:pt x="10379" y="4001"/>
                    <a:pt x="9983" y="3605"/>
                    <a:pt x="9547" y="3288"/>
                  </a:cubicBezTo>
                  <a:cubicBezTo>
                    <a:pt x="8715" y="2615"/>
                    <a:pt x="7844" y="2020"/>
                    <a:pt x="6893" y="1505"/>
                  </a:cubicBezTo>
                  <a:cubicBezTo>
                    <a:pt x="4952" y="555"/>
                    <a:pt x="2813" y="40"/>
                    <a:pt x="674"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23;p26">
              <a:extLst>
                <a:ext uri="{FF2B5EF4-FFF2-40B4-BE49-F238E27FC236}">
                  <a16:creationId xmlns:a16="http://schemas.microsoft.com/office/drawing/2014/main" id="{E96BC03E-482F-440E-9CD9-EFA753AFDFA5}"/>
                </a:ext>
              </a:extLst>
            </p:cNvPr>
            <p:cNvSpPr/>
            <p:nvPr/>
          </p:nvSpPr>
          <p:spPr>
            <a:xfrm>
              <a:off x="1907539" y="2198226"/>
              <a:ext cx="42910" cy="315457"/>
            </a:xfrm>
            <a:custGeom>
              <a:avLst/>
              <a:gdLst/>
              <a:ahLst/>
              <a:cxnLst/>
              <a:rect l="l" t="t" r="r" b="b"/>
              <a:pathLst>
                <a:path w="2603" h="19136" extrusionOk="0">
                  <a:moveTo>
                    <a:pt x="2232" y="1"/>
                  </a:moveTo>
                  <a:cubicBezTo>
                    <a:pt x="2140" y="1"/>
                    <a:pt x="2048" y="41"/>
                    <a:pt x="1981" y="133"/>
                  </a:cubicBezTo>
                  <a:lnTo>
                    <a:pt x="2021" y="133"/>
                  </a:lnTo>
                  <a:cubicBezTo>
                    <a:pt x="1229" y="1559"/>
                    <a:pt x="714" y="3104"/>
                    <a:pt x="476" y="4688"/>
                  </a:cubicBezTo>
                  <a:cubicBezTo>
                    <a:pt x="159" y="6273"/>
                    <a:pt x="1" y="7857"/>
                    <a:pt x="40" y="9442"/>
                  </a:cubicBezTo>
                  <a:cubicBezTo>
                    <a:pt x="40" y="11066"/>
                    <a:pt x="199" y="12730"/>
                    <a:pt x="357" y="14354"/>
                  </a:cubicBezTo>
                  <a:cubicBezTo>
                    <a:pt x="437" y="15106"/>
                    <a:pt x="516" y="15859"/>
                    <a:pt x="674" y="16612"/>
                  </a:cubicBezTo>
                  <a:cubicBezTo>
                    <a:pt x="754" y="17404"/>
                    <a:pt x="912" y="18236"/>
                    <a:pt x="1229" y="18988"/>
                  </a:cubicBezTo>
                  <a:cubicBezTo>
                    <a:pt x="1274" y="19093"/>
                    <a:pt x="1352" y="19135"/>
                    <a:pt x="1432" y="19135"/>
                  </a:cubicBezTo>
                  <a:cubicBezTo>
                    <a:pt x="1565" y="19135"/>
                    <a:pt x="1704" y="19018"/>
                    <a:pt x="1704" y="18870"/>
                  </a:cubicBezTo>
                  <a:cubicBezTo>
                    <a:pt x="1665" y="18117"/>
                    <a:pt x="1506" y="17364"/>
                    <a:pt x="1348" y="16651"/>
                  </a:cubicBezTo>
                  <a:cubicBezTo>
                    <a:pt x="1189" y="15859"/>
                    <a:pt x="1070" y="15146"/>
                    <a:pt x="952" y="14354"/>
                  </a:cubicBezTo>
                  <a:cubicBezTo>
                    <a:pt x="754" y="12769"/>
                    <a:pt x="674" y="11145"/>
                    <a:pt x="754" y="9561"/>
                  </a:cubicBezTo>
                  <a:cubicBezTo>
                    <a:pt x="793" y="8016"/>
                    <a:pt x="991" y="6471"/>
                    <a:pt x="1268" y="4926"/>
                  </a:cubicBezTo>
                  <a:cubicBezTo>
                    <a:pt x="1585" y="3381"/>
                    <a:pt x="2140" y="1916"/>
                    <a:pt x="2576" y="371"/>
                  </a:cubicBezTo>
                  <a:cubicBezTo>
                    <a:pt x="2602" y="159"/>
                    <a:pt x="2417"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24;p26">
              <a:extLst>
                <a:ext uri="{FF2B5EF4-FFF2-40B4-BE49-F238E27FC236}">
                  <a16:creationId xmlns:a16="http://schemas.microsoft.com/office/drawing/2014/main" id="{5D75D80C-7E6B-458E-9284-356BBBFA482B}"/>
                </a:ext>
              </a:extLst>
            </p:cNvPr>
            <p:cNvSpPr/>
            <p:nvPr/>
          </p:nvSpPr>
          <p:spPr>
            <a:xfrm>
              <a:off x="2658694" y="2335826"/>
              <a:ext cx="79491" cy="311039"/>
            </a:xfrm>
            <a:custGeom>
              <a:avLst/>
              <a:gdLst/>
              <a:ahLst/>
              <a:cxnLst/>
              <a:rect l="l" t="t" r="r" b="b"/>
              <a:pathLst>
                <a:path w="4822" h="18868" extrusionOk="0">
                  <a:moveTo>
                    <a:pt x="4082" y="0"/>
                  </a:moveTo>
                  <a:cubicBezTo>
                    <a:pt x="3962" y="0"/>
                    <a:pt x="3851" y="70"/>
                    <a:pt x="3832" y="223"/>
                  </a:cubicBezTo>
                  <a:lnTo>
                    <a:pt x="3832" y="263"/>
                  </a:lnTo>
                  <a:cubicBezTo>
                    <a:pt x="3752" y="1016"/>
                    <a:pt x="3752" y="1768"/>
                    <a:pt x="3792" y="2561"/>
                  </a:cubicBezTo>
                  <a:lnTo>
                    <a:pt x="3792" y="4858"/>
                  </a:lnTo>
                  <a:cubicBezTo>
                    <a:pt x="3713" y="6482"/>
                    <a:pt x="3475" y="8106"/>
                    <a:pt x="3079" y="9691"/>
                  </a:cubicBezTo>
                  <a:cubicBezTo>
                    <a:pt x="2762" y="11196"/>
                    <a:pt x="2366" y="12662"/>
                    <a:pt x="1891" y="14127"/>
                  </a:cubicBezTo>
                  <a:cubicBezTo>
                    <a:pt x="1613" y="14959"/>
                    <a:pt x="1296" y="15752"/>
                    <a:pt x="940" y="16544"/>
                  </a:cubicBezTo>
                  <a:cubicBezTo>
                    <a:pt x="663" y="17217"/>
                    <a:pt x="148" y="17891"/>
                    <a:pt x="29" y="18643"/>
                  </a:cubicBezTo>
                  <a:cubicBezTo>
                    <a:pt x="1" y="18755"/>
                    <a:pt x="111" y="18867"/>
                    <a:pt x="235" y="18867"/>
                  </a:cubicBezTo>
                  <a:cubicBezTo>
                    <a:pt x="286" y="18867"/>
                    <a:pt x="339" y="18848"/>
                    <a:pt x="385" y="18802"/>
                  </a:cubicBezTo>
                  <a:cubicBezTo>
                    <a:pt x="900" y="18287"/>
                    <a:pt x="1177" y="17415"/>
                    <a:pt x="1494" y="16742"/>
                  </a:cubicBezTo>
                  <a:cubicBezTo>
                    <a:pt x="1772" y="16068"/>
                    <a:pt x="2089" y="15316"/>
                    <a:pt x="2326" y="14603"/>
                  </a:cubicBezTo>
                  <a:cubicBezTo>
                    <a:pt x="2920" y="13058"/>
                    <a:pt x="3396" y="11473"/>
                    <a:pt x="3752" y="9849"/>
                  </a:cubicBezTo>
                  <a:cubicBezTo>
                    <a:pt x="4069" y="8304"/>
                    <a:pt x="4267" y="6720"/>
                    <a:pt x="4386" y="5175"/>
                  </a:cubicBezTo>
                  <a:cubicBezTo>
                    <a:pt x="4545" y="3590"/>
                    <a:pt x="4822" y="1768"/>
                    <a:pt x="4386" y="223"/>
                  </a:cubicBezTo>
                  <a:cubicBezTo>
                    <a:pt x="4345" y="80"/>
                    <a:pt x="4209" y="0"/>
                    <a:pt x="40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25;p26">
              <a:extLst>
                <a:ext uri="{FF2B5EF4-FFF2-40B4-BE49-F238E27FC236}">
                  <a16:creationId xmlns:a16="http://schemas.microsoft.com/office/drawing/2014/main" id="{9FCA8B63-A298-4224-A87A-E50EBCB65AE9}"/>
                </a:ext>
              </a:extLst>
            </p:cNvPr>
            <p:cNvSpPr/>
            <p:nvPr/>
          </p:nvSpPr>
          <p:spPr>
            <a:xfrm>
              <a:off x="1880767" y="3220527"/>
              <a:ext cx="517200" cy="282569"/>
            </a:xfrm>
            <a:custGeom>
              <a:avLst/>
              <a:gdLst/>
              <a:ahLst/>
              <a:cxnLst/>
              <a:rect l="l" t="t" r="r" b="b"/>
              <a:pathLst>
                <a:path w="31374" h="17141" extrusionOk="0">
                  <a:moveTo>
                    <a:pt x="6237" y="0"/>
                  </a:moveTo>
                  <a:cubicBezTo>
                    <a:pt x="5478" y="0"/>
                    <a:pt x="4758" y="125"/>
                    <a:pt x="4160" y="429"/>
                  </a:cubicBezTo>
                  <a:cubicBezTo>
                    <a:pt x="1863" y="1618"/>
                    <a:pt x="1" y="5064"/>
                    <a:pt x="1704" y="7520"/>
                  </a:cubicBezTo>
                  <a:cubicBezTo>
                    <a:pt x="3407" y="10016"/>
                    <a:pt x="11884" y="13541"/>
                    <a:pt x="14935" y="14492"/>
                  </a:cubicBezTo>
                  <a:cubicBezTo>
                    <a:pt x="17796" y="15409"/>
                    <a:pt x="22932" y="17141"/>
                    <a:pt x="25721" y="17141"/>
                  </a:cubicBezTo>
                  <a:cubicBezTo>
                    <a:pt x="25944" y="17141"/>
                    <a:pt x="26152" y="17130"/>
                    <a:pt x="26343" y="17106"/>
                  </a:cubicBezTo>
                  <a:cubicBezTo>
                    <a:pt x="28878" y="16829"/>
                    <a:pt x="30740" y="15007"/>
                    <a:pt x="31057" y="12947"/>
                  </a:cubicBezTo>
                  <a:cubicBezTo>
                    <a:pt x="31374" y="10847"/>
                    <a:pt x="29710" y="8590"/>
                    <a:pt x="29710" y="8590"/>
                  </a:cubicBezTo>
                  <a:cubicBezTo>
                    <a:pt x="29710" y="8590"/>
                    <a:pt x="23649" y="7401"/>
                    <a:pt x="20480" y="6411"/>
                  </a:cubicBezTo>
                  <a:cubicBezTo>
                    <a:pt x="17351" y="5421"/>
                    <a:pt x="13073" y="2885"/>
                    <a:pt x="11884" y="1855"/>
                  </a:cubicBezTo>
                  <a:cubicBezTo>
                    <a:pt x="11000" y="1059"/>
                    <a:pt x="8448" y="0"/>
                    <a:pt x="623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26;p26">
              <a:extLst>
                <a:ext uri="{FF2B5EF4-FFF2-40B4-BE49-F238E27FC236}">
                  <a16:creationId xmlns:a16="http://schemas.microsoft.com/office/drawing/2014/main" id="{6FC0BFC9-58AD-4182-A175-6DEB75D2A29C}"/>
                </a:ext>
              </a:extLst>
            </p:cNvPr>
            <p:cNvSpPr/>
            <p:nvPr/>
          </p:nvSpPr>
          <p:spPr>
            <a:xfrm>
              <a:off x="1995651" y="3257486"/>
              <a:ext cx="84304" cy="72122"/>
            </a:xfrm>
            <a:custGeom>
              <a:avLst/>
              <a:gdLst/>
              <a:ahLst/>
              <a:cxnLst/>
              <a:rect l="l" t="t" r="r" b="b"/>
              <a:pathLst>
                <a:path w="5114" h="4375" extrusionOk="0">
                  <a:moveTo>
                    <a:pt x="1984" y="1"/>
                  </a:moveTo>
                  <a:cubicBezTo>
                    <a:pt x="296" y="1"/>
                    <a:pt x="0" y="1955"/>
                    <a:pt x="954" y="3099"/>
                  </a:cubicBezTo>
                  <a:cubicBezTo>
                    <a:pt x="1430" y="3773"/>
                    <a:pt x="2222" y="4248"/>
                    <a:pt x="3054" y="4367"/>
                  </a:cubicBezTo>
                  <a:cubicBezTo>
                    <a:pt x="3109" y="4372"/>
                    <a:pt x="3164" y="4374"/>
                    <a:pt x="3219" y="4374"/>
                  </a:cubicBezTo>
                  <a:cubicBezTo>
                    <a:pt x="4023" y="4374"/>
                    <a:pt x="4730" y="3836"/>
                    <a:pt x="4915" y="3020"/>
                  </a:cubicBezTo>
                  <a:cubicBezTo>
                    <a:pt x="5114" y="1753"/>
                    <a:pt x="3410" y="128"/>
                    <a:pt x="2182" y="10"/>
                  </a:cubicBezTo>
                  <a:cubicBezTo>
                    <a:pt x="2114" y="4"/>
                    <a:pt x="2048" y="1"/>
                    <a:pt x="19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27;p26">
              <a:extLst>
                <a:ext uri="{FF2B5EF4-FFF2-40B4-BE49-F238E27FC236}">
                  <a16:creationId xmlns:a16="http://schemas.microsoft.com/office/drawing/2014/main" id="{E8631CC3-8EAF-4365-8AD1-CD996B029BA3}"/>
                </a:ext>
              </a:extLst>
            </p:cNvPr>
            <p:cNvSpPr/>
            <p:nvPr/>
          </p:nvSpPr>
          <p:spPr>
            <a:xfrm>
              <a:off x="2243190" y="3346456"/>
              <a:ext cx="94706" cy="62379"/>
            </a:xfrm>
            <a:custGeom>
              <a:avLst/>
              <a:gdLst/>
              <a:ahLst/>
              <a:cxnLst/>
              <a:rect l="l" t="t" r="r" b="b"/>
              <a:pathLst>
                <a:path w="5745" h="3784" extrusionOk="0">
                  <a:moveTo>
                    <a:pt x="2650" y="0"/>
                  </a:moveTo>
                  <a:cubicBezTo>
                    <a:pt x="2315" y="0"/>
                    <a:pt x="2002" y="51"/>
                    <a:pt x="1744" y="158"/>
                  </a:cubicBezTo>
                  <a:cubicBezTo>
                    <a:pt x="1" y="871"/>
                    <a:pt x="674" y="2852"/>
                    <a:pt x="2060" y="3446"/>
                  </a:cubicBezTo>
                  <a:cubicBezTo>
                    <a:pt x="2492" y="3673"/>
                    <a:pt x="2963" y="3783"/>
                    <a:pt x="3436" y="3783"/>
                  </a:cubicBezTo>
                  <a:cubicBezTo>
                    <a:pt x="3787" y="3783"/>
                    <a:pt x="4139" y="3723"/>
                    <a:pt x="4477" y="3605"/>
                  </a:cubicBezTo>
                  <a:cubicBezTo>
                    <a:pt x="5269" y="3288"/>
                    <a:pt x="5744" y="2416"/>
                    <a:pt x="5546" y="1584"/>
                  </a:cubicBezTo>
                  <a:cubicBezTo>
                    <a:pt x="5209" y="602"/>
                    <a:pt x="3801" y="0"/>
                    <a:pt x="2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28;p26">
              <a:extLst>
                <a:ext uri="{FF2B5EF4-FFF2-40B4-BE49-F238E27FC236}">
                  <a16:creationId xmlns:a16="http://schemas.microsoft.com/office/drawing/2014/main" id="{93369ADE-0252-4881-995E-88AB475D83E4}"/>
                </a:ext>
              </a:extLst>
            </p:cNvPr>
            <p:cNvSpPr/>
            <p:nvPr/>
          </p:nvSpPr>
          <p:spPr>
            <a:xfrm>
              <a:off x="1906236" y="3228605"/>
              <a:ext cx="493033" cy="212805"/>
            </a:xfrm>
            <a:custGeom>
              <a:avLst/>
              <a:gdLst/>
              <a:ahLst/>
              <a:cxnLst/>
              <a:rect l="l" t="t" r="r" b="b"/>
              <a:pathLst>
                <a:path w="29908" h="12909" extrusionOk="0">
                  <a:moveTo>
                    <a:pt x="1424" y="0"/>
                  </a:moveTo>
                  <a:cubicBezTo>
                    <a:pt x="1356" y="0"/>
                    <a:pt x="1286" y="29"/>
                    <a:pt x="1229" y="98"/>
                  </a:cubicBezTo>
                  <a:lnTo>
                    <a:pt x="1229" y="137"/>
                  </a:lnTo>
                  <a:cubicBezTo>
                    <a:pt x="1" y="2158"/>
                    <a:pt x="2060" y="4059"/>
                    <a:pt x="3526" y="5247"/>
                  </a:cubicBezTo>
                  <a:cubicBezTo>
                    <a:pt x="5269" y="6753"/>
                    <a:pt x="7170" y="8020"/>
                    <a:pt x="9270" y="9011"/>
                  </a:cubicBezTo>
                  <a:cubicBezTo>
                    <a:pt x="11409" y="9922"/>
                    <a:pt x="13627" y="10674"/>
                    <a:pt x="15885" y="11269"/>
                  </a:cubicBezTo>
                  <a:cubicBezTo>
                    <a:pt x="18341" y="11982"/>
                    <a:pt x="20876" y="12497"/>
                    <a:pt x="23451" y="12813"/>
                  </a:cubicBezTo>
                  <a:cubicBezTo>
                    <a:pt x="24022" y="12877"/>
                    <a:pt x="24592" y="12909"/>
                    <a:pt x="25162" y="12909"/>
                  </a:cubicBezTo>
                  <a:cubicBezTo>
                    <a:pt x="26018" y="12909"/>
                    <a:pt x="26874" y="12837"/>
                    <a:pt x="27729" y="12695"/>
                  </a:cubicBezTo>
                  <a:cubicBezTo>
                    <a:pt x="28640" y="12497"/>
                    <a:pt x="29710" y="12021"/>
                    <a:pt x="29908" y="10991"/>
                  </a:cubicBezTo>
                  <a:cubicBezTo>
                    <a:pt x="29908" y="10808"/>
                    <a:pt x="29770" y="10677"/>
                    <a:pt x="29620" y="10677"/>
                  </a:cubicBezTo>
                  <a:cubicBezTo>
                    <a:pt x="29542" y="10677"/>
                    <a:pt x="29461" y="10712"/>
                    <a:pt x="29393" y="10793"/>
                  </a:cubicBezTo>
                  <a:cubicBezTo>
                    <a:pt x="28543" y="11883"/>
                    <a:pt x="27033" y="12117"/>
                    <a:pt x="25593" y="12117"/>
                  </a:cubicBezTo>
                  <a:cubicBezTo>
                    <a:pt x="24886" y="12117"/>
                    <a:pt x="24196" y="12060"/>
                    <a:pt x="23610" y="12021"/>
                  </a:cubicBezTo>
                  <a:cubicBezTo>
                    <a:pt x="21273" y="11784"/>
                    <a:pt x="18975" y="11348"/>
                    <a:pt x="16757" y="10714"/>
                  </a:cubicBezTo>
                  <a:cubicBezTo>
                    <a:pt x="12835" y="9724"/>
                    <a:pt x="9072" y="8218"/>
                    <a:pt x="5626" y="6159"/>
                  </a:cubicBezTo>
                  <a:cubicBezTo>
                    <a:pt x="4635" y="5525"/>
                    <a:pt x="3685" y="4812"/>
                    <a:pt x="2853" y="3980"/>
                  </a:cubicBezTo>
                  <a:cubicBezTo>
                    <a:pt x="1942" y="3069"/>
                    <a:pt x="991" y="1722"/>
                    <a:pt x="1664" y="375"/>
                  </a:cubicBezTo>
                  <a:cubicBezTo>
                    <a:pt x="1749" y="178"/>
                    <a:pt x="1593" y="0"/>
                    <a:pt x="142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29;p26">
              <a:extLst>
                <a:ext uri="{FF2B5EF4-FFF2-40B4-BE49-F238E27FC236}">
                  <a16:creationId xmlns:a16="http://schemas.microsoft.com/office/drawing/2014/main" id="{257D24E3-9C2E-4695-B9FA-624FE6CBC789}"/>
                </a:ext>
              </a:extLst>
            </p:cNvPr>
            <p:cNvSpPr/>
            <p:nvPr/>
          </p:nvSpPr>
          <p:spPr>
            <a:xfrm>
              <a:off x="2060750" y="3288511"/>
              <a:ext cx="77430" cy="77710"/>
            </a:xfrm>
            <a:custGeom>
              <a:avLst/>
              <a:gdLst/>
              <a:ahLst/>
              <a:cxnLst/>
              <a:rect l="l" t="t" r="r" b="b"/>
              <a:pathLst>
                <a:path w="4697" h="4714" extrusionOk="0">
                  <a:moveTo>
                    <a:pt x="4432" y="0"/>
                  </a:moveTo>
                  <a:cubicBezTo>
                    <a:pt x="4400" y="0"/>
                    <a:pt x="4367" y="9"/>
                    <a:pt x="4334" y="29"/>
                  </a:cubicBezTo>
                  <a:cubicBezTo>
                    <a:pt x="3422" y="504"/>
                    <a:pt x="2591" y="1178"/>
                    <a:pt x="1917" y="2010"/>
                  </a:cubicBezTo>
                  <a:cubicBezTo>
                    <a:pt x="1719" y="2208"/>
                    <a:pt x="1561" y="2406"/>
                    <a:pt x="1402" y="2604"/>
                  </a:cubicBezTo>
                  <a:cubicBezTo>
                    <a:pt x="1244" y="2802"/>
                    <a:pt x="1125" y="3000"/>
                    <a:pt x="1006" y="3238"/>
                  </a:cubicBezTo>
                  <a:cubicBezTo>
                    <a:pt x="927" y="3356"/>
                    <a:pt x="848" y="3475"/>
                    <a:pt x="768" y="3594"/>
                  </a:cubicBezTo>
                  <a:cubicBezTo>
                    <a:pt x="650" y="3713"/>
                    <a:pt x="610" y="3832"/>
                    <a:pt x="531" y="3951"/>
                  </a:cubicBezTo>
                  <a:cubicBezTo>
                    <a:pt x="333" y="4149"/>
                    <a:pt x="214" y="4347"/>
                    <a:pt x="55" y="4584"/>
                  </a:cubicBezTo>
                  <a:cubicBezTo>
                    <a:pt x="0" y="4640"/>
                    <a:pt x="60" y="4714"/>
                    <a:pt x="129" y="4714"/>
                  </a:cubicBezTo>
                  <a:cubicBezTo>
                    <a:pt x="158" y="4714"/>
                    <a:pt x="190" y="4700"/>
                    <a:pt x="214" y="4664"/>
                  </a:cubicBezTo>
                  <a:cubicBezTo>
                    <a:pt x="372" y="4505"/>
                    <a:pt x="531" y="4307"/>
                    <a:pt x="650" y="4109"/>
                  </a:cubicBezTo>
                  <a:cubicBezTo>
                    <a:pt x="729" y="3990"/>
                    <a:pt x="808" y="3911"/>
                    <a:pt x="927" y="3792"/>
                  </a:cubicBezTo>
                  <a:cubicBezTo>
                    <a:pt x="1006" y="3673"/>
                    <a:pt x="1125" y="3554"/>
                    <a:pt x="1204" y="3436"/>
                  </a:cubicBezTo>
                  <a:cubicBezTo>
                    <a:pt x="1402" y="3317"/>
                    <a:pt x="1561" y="3119"/>
                    <a:pt x="1719" y="2960"/>
                  </a:cubicBezTo>
                  <a:cubicBezTo>
                    <a:pt x="1878" y="2762"/>
                    <a:pt x="2076" y="2564"/>
                    <a:pt x="2234" y="2366"/>
                  </a:cubicBezTo>
                  <a:cubicBezTo>
                    <a:pt x="2947" y="1613"/>
                    <a:pt x="3700" y="940"/>
                    <a:pt x="4532" y="346"/>
                  </a:cubicBezTo>
                  <a:cubicBezTo>
                    <a:pt x="4696" y="214"/>
                    <a:pt x="4587" y="0"/>
                    <a:pt x="4432"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30;p26">
              <a:extLst>
                <a:ext uri="{FF2B5EF4-FFF2-40B4-BE49-F238E27FC236}">
                  <a16:creationId xmlns:a16="http://schemas.microsoft.com/office/drawing/2014/main" id="{F5A308CC-7FC1-45E6-8E2F-770B3D6F0341}"/>
                </a:ext>
              </a:extLst>
            </p:cNvPr>
            <p:cNvSpPr/>
            <p:nvPr/>
          </p:nvSpPr>
          <p:spPr>
            <a:xfrm>
              <a:off x="2207928" y="3322932"/>
              <a:ext cx="37240" cy="104746"/>
            </a:xfrm>
            <a:custGeom>
              <a:avLst/>
              <a:gdLst/>
              <a:ahLst/>
              <a:cxnLst/>
              <a:rect l="l" t="t" r="r" b="b"/>
              <a:pathLst>
                <a:path w="2259" h="6354" extrusionOk="0">
                  <a:moveTo>
                    <a:pt x="199" y="1"/>
                  </a:moveTo>
                  <a:cubicBezTo>
                    <a:pt x="159" y="40"/>
                    <a:pt x="159" y="80"/>
                    <a:pt x="119" y="80"/>
                  </a:cubicBezTo>
                  <a:cubicBezTo>
                    <a:pt x="1" y="635"/>
                    <a:pt x="40" y="1189"/>
                    <a:pt x="238" y="1704"/>
                  </a:cubicBezTo>
                  <a:cubicBezTo>
                    <a:pt x="397" y="2259"/>
                    <a:pt x="555" y="2774"/>
                    <a:pt x="714" y="3328"/>
                  </a:cubicBezTo>
                  <a:cubicBezTo>
                    <a:pt x="872" y="3883"/>
                    <a:pt x="1030" y="4437"/>
                    <a:pt x="1189" y="4992"/>
                  </a:cubicBezTo>
                  <a:lnTo>
                    <a:pt x="1427" y="5745"/>
                  </a:lnTo>
                  <a:cubicBezTo>
                    <a:pt x="1506" y="6022"/>
                    <a:pt x="1545" y="6260"/>
                    <a:pt x="1823" y="6339"/>
                  </a:cubicBezTo>
                  <a:cubicBezTo>
                    <a:pt x="1852" y="6349"/>
                    <a:pt x="1882" y="6354"/>
                    <a:pt x="1911" y="6354"/>
                  </a:cubicBezTo>
                  <a:cubicBezTo>
                    <a:pt x="1999" y="6354"/>
                    <a:pt x="2080" y="6309"/>
                    <a:pt x="2140" y="6220"/>
                  </a:cubicBezTo>
                  <a:cubicBezTo>
                    <a:pt x="2258" y="6022"/>
                    <a:pt x="2258" y="5745"/>
                    <a:pt x="2100" y="5547"/>
                  </a:cubicBezTo>
                  <a:cubicBezTo>
                    <a:pt x="2021" y="5309"/>
                    <a:pt x="1942" y="5071"/>
                    <a:pt x="1823" y="4794"/>
                  </a:cubicBezTo>
                  <a:cubicBezTo>
                    <a:pt x="1664" y="4279"/>
                    <a:pt x="1466" y="3724"/>
                    <a:pt x="1268" y="3209"/>
                  </a:cubicBezTo>
                  <a:cubicBezTo>
                    <a:pt x="1070" y="2694"/>
                    <a:pt x="951" y="2179"/>
                    <a:pt x="872" y="1665"/>
                  </a:cubicBezTo>
                  <a:cubicBezTo>
                    <a:pt x="832" y="1150"/>
                    <a:pt x="753" y="635"/>
                    <a:pt x="595" y="159"/>
                  </a:cubicBezTo>
                  <a:lnTo>
                    <a:pt x="555" y="159"/>
                  </a:lnTo>
                  <a:cubicBezTo>
                    <a:pt x="397" y="120"/>
                    <a:pt x="278" y="80"/>
                    <a:pt x="19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31;p26">
              <a:extLst>
                <a:ext uri="{FF2B5EF4-FFF2-40B4-BE49-F238E27FC236}">
                  <a16:creationId xmlns:a16="http://schemas.microsoft.com/office/drawing/2014/main" id="{E5D4D69F-BA53-4712-8E55-3FFC7D558E20}"/>
                </a:ext>
              </a:extLst>
            </p:cNvPr>
            <p:cNvSpPr/>
            <p:nvPr/>
          </p:nvSpPr>
          <p:spPr>
            <a:xfrm>
              <a:off x="2212495" y="3425304"/>
              <a:ext cx="27250" cy="41971"/>
            </a:xfrm>
            <a:custGeom>
              <a:avLst/>
              <a:gdLst/>
              <a:ahLst/>
              <a:cxnLst/>
              <a:rect l="l" t="t" r="r" b="b"/>
              <a:pathLst>
                <a:path w="1653" h="2546" extrusionOk="0">
                  <a:moveTo>
                    <a:pt x="1510" y="0"/>
                  </a:moveTo>
                  <a:cubicBezTo>
                    <a:pt x="1480" y="0"/>
                    <a:pt x="1450" y="15"/>
                    <a:pt x="1427" y="50"/>
                  </a:cubicBezTo>
                  <a:lnTo>
                    <a:pt x="1387" y="50"/>
                  </a:lnTo>
                  <a:cubicBezTo>
                    <a:pt x="1348" y="168"/>
                    <a:pt x="1268" y="248"/>
                    <a:pt x="1189" y="366"/>
                  </a:cubicBezTo>
                  <a:cubicBezTo>
                    <a:pt x="1110" y="446"/>
                    <a:pt x="991" y="525"/>
                    <a:pt x="952" y="604"/>
                  </a:cubicBezTo>
                  <a:cubicBezTo>
                    <a:pt x="793" y="802"/>
                    <a:pt x="674" y="1000"/>
                    <a:pt x="555" y="1198"/>
                  </a:cubicBezTo>
                  <a:cubicBezTo>
                    <a:pt x="397" y="1396"/>
                    <a:pt x="278" y="1594"/>
                    <a:pt x="199" y="1793"/>
                  </a:cubicBezTo>
                  <a:cubicBezTo>
                    <a:pt x="80" y="1991"/>
                    <a:pt x="1" y="2228"/>
                    <a:pt x="40" y="2466"/>
                  </a:cubicBezTo>
                  <a:cubicBezTo>
                    <a:pt x="40" y="2506"/>
                    <a:pt x="80" y="2545"/>
                    <a:pt x="159" y="2545"/>
                  </a:cubicBezTo>
                  <a:cubicBezTo>
                    <a:pt x="357" y="2426"/>
                    <a:pt x="555" y="2268"/>
                    <a:pt x="635" y="2030"/>
                  </a:cubicBezTo>
                  <a:cubicBezTo>
                    <a:pt x="793" y="1832"/>
                    <a:pt x="872" y="1634"/>
                    <a:pt x="991" y="1436"/>
                  </a:cubicBezTo>
                  <a:cubicBezTo>
                    <a:pt x="1110" y="1238"/>
                    <a:pt x="1229" y="1040"/>
                    <a:pt x="1348" y="802"/>
                  </a:cubicBezTo>
                  <a:cubicBezTo>
                    <a:pt x="1387" y="723"/>
                    <a:pt x="1427" y="604"/>
                    <a:pt x="1467" y="485"/>
                  </a:cubicBezTo>
                  <a:cubicBezTo>
                    <a:pt x="1506" y="366"/>
                    <a:pt x="1546" y="248"/>
                    <a:pt x="1625" y="168"/>
                  </a:cubicBezTo>
                  <a:cubicBezTo>
                    <a:pt x="1653" y="84"/>
                    <a:pt x="1582" y="0"/>
                    <a:pt x="1510"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32;p26">
              <a:extLst>
                <a:ext uri="{FF2B5EF4-FFF2-40B4-BE49-F238E27FC236}">
                  <a16:creationId xmlns:a16="http://schemas.microsoft.com/office/drawing/2014/main" id="{6E732116-035A-4FF5-BE0B-13EAC7814287}"/>
                </a:ext>
              </a:extLst>
            </p:cNvPr>
            <p:cNvSpPr/>
            <p:nvPr/>
          </p:nvSpPr>
          <p:spPr>
            <a:xfrm>
              <a:off x="2040111" y="3368299"/>
              <a:ext cx="25255" cy="62511"/>
            </a:xfrm>
            <a:custGeom>
              <a:avLst/>
              <a:gdLst/>
              <a:ahLst/>
              <a:cxnLst/>
              <a:rect l="l" t="t" r="r" b="b"/>
              <a:pathLst>
                <a:path w="1532" h="3792" extrusionOk="0">
                  <a:moveTo>
                    <a:pt x="1284" y="1"/>
                  </a:moveTo>
                  <a:cubicBezTo>
                    <a:pt x="1217" y="1"/>
                    <a:pt x="1151" y="31"/>
                    <a:pt x="1109" y="101"/>
                  </a:cubicBezTo>
                  <a:cubicBezTo>
                    <a:pt x="911" y="339"/>
                    <a:pt x="753" y="616"/>
                    <a:pt x="674" y="893"/>
                  </a:cubicBezTo>
                  <a:cubicBezTo>
                    <a:pt x="555" y="1170"/>
                    <a:pt x="436" y="1448"/>
                    <a:pt x="357" y="1725"/>
                  </a:cubicBezTo>
                  <a:cubicBezTo>
                    <a:pt x="277" y="2002"/>
                    <a:pt x="198" y="2280"/>
                    <a:pt x="159" y="2557"/>
                  </a:cubicBezTo>
                  <a:cubicBezTo>
                    <a:pt x="40" y="2834"/>
                    <a:pt x="0" y="3151"/>
                    <a:pt x="0" y="3468"/>
                  </a:cubicBezTo>
                  <a:cubicBezTo>
                    <a:pt x="0" y="3682"/>
                    <a:pt x="150" y="3792"/>
                    <a:pt x="307" y="3792"/>
                  </a:cubicBezTo>
                  <a:cubicBezTo>
                    <a:pt x="440" y="3792"/>
                    <a:pt x="579" y="3711"/>
                    <a:pt x="634" y="3547"/>
                  </a:cubicBezTo>
                  <a:cubicBezTo>
                    <a:pt x="674" y="3428"/>
                    <a:pt x="713" y="3270"/>
                    <a:pt x="713" y="3151"/>
                  </a:cubicBezTo>
                  <a:cubicBezTo>
                    <a:pt x="753" y="2993"/>
                    <a:pt x="792" y="2874"/>
                    <a:pt x="792" y="2715"/>
                  </a:cubicBezTo>
                  <a:cubicBezTo>
                    <a:pt x="872" y="2438"/>
                    <a:pt x="911" y="2161"/>
                    <a:pt x="990" y="1883"/>
                  </a:cubicBezTo>
                  <a:cubicBezTo>
                    <a:pt x="1149" y="1329"/>
                    <a:pt x="1347" y="814"/>
                    <a:pt x="1505" y="259"/>
                  </a:cubicBezTo>
                  <a:cubicBezTo>
                    <a:pt x="1531" y="105"/>
                    <a:pt x="1407" y="1"/>
                    <a:pt x="128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33;p26">
              <a:extLst>
                <a:ext uri="{FF2B5EF4-FFF2-40B4-BE49-F238E27FC236}">
                  <a16:creationId xmlns:a16="http://schemas.microsoft.com/office/drawing/2014/main" id="{BADBD563-5A73-4D8D-A872-2965A53FE0F9}"/>
                </a:ext>
              </a:extLst>
            </p:cNvPr>
            <p:cNvSpPr/>
            <p:nvPr/>
          </p:nvSpPr>
          <p:spPr>
            <a:xfrm>
              <a:off x="1068419" y="2733923"/>
              <a:ext cx="1037665" cy="760470"/>
            </a:xfrm>
            <a:custGeom>
              <a:avLst/>
              <a:gdLst/>
              <a:ahLst/>
              <a:cxnLst/>
              <a:rect l="l" t="t" r="r" b="b"/>
              <a:pathLst>
                <a:path w="62946" h="46131" extrusionOk="0">
                  <a:moveTo>
                    <a:pt x="18936" y="0"/>
                  </a:moveTo>
                  <a:cubicBezTo>
                    <a:pt x="18936" y="0"/>
                    <a:pt x="9191" y="5942"/>
                    <a:pt x="6180" y="9824"/>
                  </a:cubicBezTo>
                  <a:cubicBezTo>
                    <a:pt x="3130" y="13746"/>
                    <a:pt x="1" y="18935"/>
                    <a:pt x="2932" y="23530"/>
                  </a:cubicBezTo>
                  <a:cubicBezTo>
                    <a:pt x="5824" y="28165"/>
                    <a:pt x="14697" y="32641"/>
                    <a:pt x="22342" y="34305"/>
                  </a:cubicBezTo>
                  <a:cubicBezTo>
                    <a:pt x="29988" y="36008"/>
                    <a:pt x="32998" y="36008"/>
                    <a:pt x="35375" y="36008"/>
                  </a:cubicBezTo>
                  <a:lnTo>
                    <a:pt x="40326" y="36008"/>
                  </a:lnTo>
                  <a:cubicBezTo>
                    <a:pt x="40326" y="36008"/>
                    <a:pt x="39534" y="40841"/>
                    <a:pt x="41554" y="43416"/>
                  </a:cubicBezTo>
                  <a:cubicBezTo>
                    <a:pt x="43174" y="45511"/>
                    <a:pt x="44946" y="46131"/>
                    <a:pt x="46749" y="46131"/>
                  </a:cubicBezTo>
                  <a:cubicBezTo>
                    <a:pt x="47195" y="46131"/>
                    <a:pt x="47643" y="46093"/>
                    <a:pt x="48090" y="46030"/>
                  </a:cubicBezTo>
                  <a:cubicBezTo>
                    <a:pt x="49318" y="45832"/>
                    <a:pt x="50546" y="45475"/>
                    <a:pt x="51695" y="44881"/>
                  </a:cubicBezTo>
                  <a:cubicBezTo>
                    <a:pt x="51695" y="44881"/>
                    <a:pt x="54032" y="44604"/>
                    <a:pt x="55023" y="44089"/>
                  </a:cubicBezTo>
                  <a:cubicBezTo>
                    <a:pt x="55617" y="43812"/>
                    <a:pt x="56052" y="43336"/>
                    <a:pt x="56251" y="42742"/>
                  </a:cubicBezTo>
                  <a:cubicBezTo>
                    <a:pt x="56805" y="42663"/>
                    <a:pt x="57280" y="42386"/>
                    <a:pt x="57558" y="41910"/>
                  </a:cubicBezTo>
                  <a:cubicBezTo>
                    <a:pt x="57699" y="41950"/>
                    <a:pt x="57841" y="41969"/>
                    <a:pt x="57979" y="41969"/>
                  </a:cubicBezTo>
                  <a:cubicBezTo>
                    <a:pt x="58538" y="41969"/>
                    <a:pt x="59047" y="41658"/>
                    <a:pt x="59301" y="41118"/>
                  </a:cubicBezTo>
                  <a:cubicBezTo>
                    <a:pt x="59934" y="39969"/>
                    <a:pt x="58627" y="38504"/>
                    <a:pt x="57479" y="38108"/>
                  </a:cubicBezTo>
                  <a:cubicBezTo>
                    <a:pt x="56330" y="37711"/>
                    <a:pt x="53002" y="37434"/>
                    <a:pt x="52052" y="35691"/>
                  </a:cubicBezTo>
                  <a:cubicBezTo>
                    <a:pt x="51061" y="33829"/>
                    <a:pt x="52012" y="31571"/>
                    <a:pt x="54032" y="30898"/>
                  </a:cubicBezTo>
                  <a:cubicBezTo>
                    <a:pt x="54820" y="30659"/>
                    <a:pt x="55636" y="30536"/>
                    <a:pt x="56463" y="30536"/>
                  </a:cubicBezTo>
                  <a:cubicBezTo>
                    <a:pt x="57010" y="30536"/>
                    <a:pt x="57561" y="30590"/>
                    <a:pt x="58112" y="30700"/>
                  </a:cubicBezTo>
                  <a:cubicBezTo>
                    <a:pt x="58310" y="30740"/>
                    <a:pt x="58548" y="30779"/>
                    <a:pt x="58786" y="30898"/>
                  </a:cubicBezTo>
                  <a:cubicBezTo>
                    <a:pt x="58786" y="30898"/>
                    <a:pt x="57518" y="34305"/>
                    <a:pt x="59895" y="34859"/>
                  </a:cubicBezTo>
                  <a:cubicBezTo>
                    <a:pt x="60052" y="34897"/>
                    <a:pt x="60200" y="34914"/>
                    <a:pt x="60340" y="34914"/>
                  </a:cubicBezTo>
                  <a:cubicBezTo>
                    <a:pt x="62289" y="34914"/>
                    <a:pt x="62670" y="31518"/>
                    <a:pt x="62707" y="30225"/>
                  </a:cubicBezTo>
                  <a:cubicBezTo>
                    <a:pt x="62747" y="28838"/>
                    <a:pt x="62945" y="27254"/>
                    <a:pt x="60648" y="26541"/>
                  </a:cubicBezTo>
                  <a:cubicBezTo>
                    <a:pt x="60204" y="26395"/>
                    <a:pt x="59738" y="26339"/>
                    <a:pt x="59244" y="26339"/>
                  </a:cubicBezTo>
                  <a:cubicBezTo>
                    <a:pt x="57494" y="26339"/>
                    <a:pt x="55396" y="27052"/>
                    <a:pt x="52709" y="27052"/>
                  </a:cubicBezTo>
                  <a:cubicBezTo>
                    <a:pt x="52232" y="27052"/>
                    <a:pt x="51736" y="27029"/>
                    <a:pt x="51220" y="26976"/>
                  </a:cubicBezTo>
                  <a:cubicBezTo>
                    <a:pt x="47021" y="26580"/>
                    <a:pt x="39019" y="26065"/>
                    <a:pt x="34028" y="24164"/>
                  </a:cubicBezTo>
                  <a:cubicBezTo>
                    <a:pt x="30740" y="22857"/>
                    <a:pt x="27611" y="21193"/>
                    <a:pt x="24719" y="19173"/>
                  </a:cubicBezTo>
                  <a:cubicBezTo>
                    <a:pt x="24719" y="19173"/>
                    <a:pt x="24878" y="17905"/>
                    <a:pt x="26937" y="15845"/>
                  </a:cubicBezTo>
                  <a:cubicBezTo>
                    <a:pt x="28205" y="14617"/>
                    <a:pt x="29631" y="13587"/>
                    <a:pt x="31176" y="12756"/>
                  </a:cubicBezTo>
                  <a:cubicBezTo>
                    <a:pt x="31176" y="12756"/>
                    <a:pt x="30701" y="7329"/>
                    <a:pt x="28680" y="4873"/>
                  </a:cubicBezTo>
                  <a:cubicBezTo>
                    <a:pt x="25036" y="555"/>
                    <a:pt x="18936" y="0"/>
                    <a:pt x="18936"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34;p26">
              <a:extLst>
                <a:ext uri="{FF2B5EF4-FFF2-40B4-BE49-F238E27FC236}">
                  <a16:creationId xmlns:a16="http://schemas.microsoft.com/office/drawing/2014/main" id="{F8374277-6127-485C-80B3-546AB08FA665}"/>
                </a:ext>
              </a:extLst>
            </p:cNvPr>
            <p:cNvSpPr/>
            <p:nvPr/>
          </p:nvSpPr>
          <p:spPr>
            <a:xfrm>
              <a:off x="2392725" y="2339387"/>
              <a:ext cx="166548" cy="83711"/>
            </a:xfrm>
            <a:custGeom>
              <a:avLst/>
              <a:gdLst/>
              <a:ahLst/>
              <a:cxnLst/>
              <a:rect l="l" t="t" r="r" b="b"/>
              <a:pathLst>
                <a:path w="10103" h="5078" extrusionOk="0">
                  <a:moveTo>
                    <a:pt x="6930" y="1"/>
                  </a:moveTo>
                  <a:cubicBezTo>
                    <a:pt x="5198" y="1"/>
                    <a:pt x="1910" y="1373"/>
                    <a:pt x="1110" y="1830"/>
                  </a:cubicBezTo>
                  <a:cubicBezTo>
                    <a:pt x="318" y="2345"/>
                    <a:pt x="1" y="2345"/>
                    <a:pt x="1" y="3097"/>
                  </a:cubicBezTo>
                  <a:cubicBezTo>
                    <a:pt x="40" y="3850"/>
                    <a:pt x="397" y="5038"/>
                    <a:pt x="674" y="5078"/>
                  </a:cubicBezTo>
                  <a:cubicBezTo>
                    <a:pt x="991" y="5078"/>
                    <a:pt x="2615" y="3176"/>
                    <a:pt x="4952" y="3097"/>
                  </a:cubicBezTo>
                  <a:cubicBezTo>
                    <a:pt x="5063" y="3092"/>
                    <a:pt x="5172" y="3089"/>
                    <a:pt x="5280" y="3089"/>
                  </a:cubicBezTo>
                  <a:cubicBezTo>
                    <a:pt x="7331" y="3089"/>
                    <a:pt x="9006" y="4030"/>
                    <a:pt x="9552" y="4030"/>
                  </a:cubicBezTo>
                  <a:cubicBezTo>
                    <a:pt x="9598" y="4030"/>
                    <a:pt x="9637" y="4023"/>
                    <a:pt x="9666" y="4008"/>
                  </a:cubicBezTo>
                  <a:cubicBezTo>
                    <a:pt x="10102" y="3850"/>
                    <a:pt x="9429" y="2226"/>
                    <a:pt x="8834" y="1394"/>
                  </a:cubicBezTo>
                  <a:cubicBezTo>
                    <a:pt x="8280" y="522"/>
                    <a:pt x="7844" y="47"/>
                    <a:pt x="7131" y="7"/>
                  </a:cubicBezTo>
                  <a:cubicBezTo>
                    <a:pt x="7067" y="3"/>
                    <a:pt x="6999" y="1"/>
                    <a:pt x="693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35;p26">
              <a:extLst>
                <a:ext uri="{FF2B5EF4-FFF2-40B4-BE49-F238E27FC236}">
                  <a16:creationId xmlns:a16="http://schemas.microsoft.com/office/drawing/2014/main" id="{523FF269-1A4E-4FB8-954D-EC311824DCA6}"/>
                </a:ext>
              </a:extLst>
            </p:cNvPr>
            <p:cNvSpPr/>
            <p:nvPr/>
          </p:nvSpPr>
          <p:spPr>
            <a:xfrm>
              <a:off x="2134784" y="3284357"/>
              <a:ext cx="811721" cy="616242"/>
            </a:xfrm>
            <a:custGeom>
              <a:avLst/>
              <a:gdLst/>
              <a:ahLst/>
              <a:cxnLst/>
              <a:rect l="l" t="t" r="r" b="b"/>
              <a:pathLst>
                <a:path w="49240" h="37382" extrusionOk="0">
                  <a:moveTo>
                    <a:pt x="14049" y="1"/>
                  </a:moveTo>
                  <a:cubicBezTo>
                    <a:pt x="12883" y="1"/>
                    <a:pt x="11732" y="622"/>
                    <a:pt x="11013" y="1271"/>
                  </a:cubicBezTo>
                  <a:cubicBezTo>
                    <a:pt x="9785" y="2380"/>
                    <a:pt x="8953" y="4361"/>
                    <a:pt x="10300" y="4797"/>
                  </a:cubicBezTo>
                  <a:cubicBezTo>
                    <a:pt x="10726" y="4947"/>
                    <a:pt x="11198" y="4998"/>
                    <a:pt x="11646" y="4998"/>
                  </a:cubicBezTo>
                  <a:cubicBezTo>
                    <a:pt x="12616" y="4998"/>
                    <a:pt x="13469" y="4757"/>
                    <a:pt x="13469" y="4757"/>
                  </a:cubicBezTo>
                  <a:lnTo>
                    <a:pt x="13469" y="4757"/>
                  </a:lnTo>
                  <a:cubicBezTo>
                    <a:pt x="13469" y="4757"/>
                    <a:pt x="14261" y="7451"/>
                    <a:pt x="12915" y="9590"/>
                  </a:cubicBezTo>
                  <a:cubicBezTo>
                    <a:pt x="11839" y="11298"/>
                    <a:pt x="10840" y="11920"/>
                    <a:pt x="9452" y="11920"/>
                  </a:cubicBezTo>
                  <a:cubicBezTo>
                    <a:pt x="9102" y="11920"/>
                    <a:pt x="8727" y="11880"/>
                    <a:pt x="8320" y="11808"/>
                  </a:cubicBezTo>
                  <a:cubicBezTo>
                    <a:pt x="6463" y="11517"/>
                    <a:pt x="3101" y="9988"/>
                    <a:pt x="1585" y="9988"/>
                  </a:cubicBezTo>
                  <a:cubicBezTo>
                    <a:pt x="1451" y="9988"/>
                    <a:pt x="1332" y="10000"/>
                    <a:pt x="1229" y="10026"/>
                  </a:cubicBezTo>
                  <a:cubicBezTo>
                    <a:pt x="1" y="10382"/>
                    <a:pt x="714" y="11412"/>
                    <a:pt x="1387" y="12204"/>
                  </a:cubicBezTo>
                  <a:cubicBezTo>
                    <a:pt x="1784" y="12600"/>
                    <a:pt x="2219" y="12957"/>
                    <a:pt x="2655" y="13274"/>
                  </a:cubicBezTo>
                  <a:cubicBezTo>
                    <a:pt x="2180" y="13432"/>
                    <a:pt x="1902" y="13908"/>
                    <a:pt x="1982" y="14423"/>
                  </a:cubicBezTo>
                  <a:cubicBezTo>
                    <a:pt x="2140" y="15254"/>
                    <a:pt x="3210" y="15968"/>
                    <a:pt x="3210" y="15968"/>
                  </a:cubicBezTo>
                  <a:cubicBezTo>
                    <a:pt x="3210" y="15968"/>
                    <a:pt x="3045" y="15896"/>
                    <a:pt x="2883" y="15896"/>
                  </a:cubicBezTo>
                  <a:cubicBezTo>
                    <a:pt x="2664" y="15896"/>
                    <a:pt x="2450" y="16026"/>
                    <a:pt x="2655" y="16641"/>
                  </a:cubicBezTo>
                  <a:cubicBezTo>
                    <a:pt x="2813" y="17275"/>
                    <a:pt x="3210" y="17790"/>
                    <a:pt x="3725" y="18186"/>
                  </a:cubicBezTo>
                  <a:cubicBezTo>
                    <a:pt x="3725" y="18186"/>
                    <a:pt x="2734" y="18938"/>
                    <a:pt x="3923" y="20285"/>
                  </a:cubicBezTo>
                  <a:cubicBezTo>
                    <a:pt x="5129" y="21608"/>
                    <a:pt x="8435" y="22663"/>
                    <a:pt x="10505" y="22663"/>
                  </a:cubicBezTo>
                  <a:cubicBezTo>
                    <a:pt x="10543" y="22663"/>
                    <a:pt x="10580" y="22663"/>
                    <a:pt x="10617" y="22662"/>
                  </a:cubicBezTo>
                  <a:cubicBezTo>
                    <a:pt x="12393" y="22594"/>
                    <a:pt x="14905" y="21760"/>
                    <a:pt x="15970" y="21760"/>
                  </a:cubicBezTo>
                  <a:cubicBezTo>
                    <a:pt x="16140" y="21760"/>
                    <a:pt x="16274" y="21781"/>
                    <a:pt x="16361" y="21830"/>
                  </a:cubicBezTo>
                  <a:cubicBezTo>
                    <a:pt x="16955" y="22147"/>
                    <a:pt x="29156" y="31258"/>
                    <a:pt x="33672" y="34110"/>
                  </a:cubicBezTo>
                  <a:cubicBezTo>
                    <a:pt x="36531" y="35925"/>
                    <a:pt x="39312" y="37381"/>
                    <a:pt x="41810" y="37381"/>
                  </a:cubicBezTo>
                  <a:cubicBezTo>
                    <a:pt x="43291" y="37381"/>
                    <a:pt x="44673" y="36869"/>
                    <a:pt x="45912" y="35615"/>
                  </a:cubicBezTo>
                  <a:cubicBezTo>
                    <a:pt x="49239" y="32248"/>
                    <a:pt x="49239" y="25712"/>
                    <a:pt x="49120" y="24445"/>
                  </a:cubicBezTo>
                  <a:cubicBezTo>
                    <a:pt x="49002" y="23177"/>
                    <a:pt x="44684" y="21949"/>
                    <a:pt x="44684" y="21949"/>
                  </a:cubicBezTo>
                  <a:cubicBezTo>
                    <a:pt x="44684" y="21949"/>
                    <a:pt x="22224" y="14304"/>
                    <a:pt x="20124" y="12600"/>
                  </a:cubicBezTo>
                  <a:cubicBezTo>
                    <a:pt x="17985" y="10937"/>
                    <a:pt x="18104" y="3173"/>
                    <a:pt x="16401" y="1152"/>
                  </a:cubicBezTo>
                  <a:cubicBezTo>
                    <a:pt x="15710" y="314"/>
                    <a:pt x="14876" y="1"/>
                    <a:pt x="1404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36;p26">
              <a:extLst>
                <a:ext uri="{FF2B5EF4-FFF2-40B4-BE49-F238E27FC236}">
                  <a16:creationId xmlns:a16="http://schemas.microsoft.com/office/drawing/2014/main" id="{97330D46-0E99-4CC9-BC90-CE9AC40B9E7D}"/>
                </a:ext>
              </a:extLst>
            </p:cNvPr>
            <p:cNvSpPr/>
            <p:nvPr/>
          </p:nvSpPr>
          <p:spPr>
            <a:xfrm>
              <a:off x="2460643" y="2935040"/>
              <a:ext cx="431000" cy="572062"/>
            </a:xfrm>
            <a:custGeom>
              <a:avLst/>
              <a:gdLst/>
              <a:ahLst/>
              <a:cxnLst/>
              <a:rect l="l" t="t" r="r" b="b"/>
              <a:pathLst>
                <a:path w="26145" h="34702" extrusionOk="0">
                  <a:moveTo>
                    <a:pt x="7289" y="1"/>
                  </a:moveTo>
                  <a:cubicBezTo>
                    <a:pt x="7289" y="1"/>
                    <a:pt x="4952" y="4873"/>
                    <a:pt x="2457" y="9072"/>
                  </a:cubicBezTo>
                  <a:cubicBezTo>
                    <a:pt x="1" y="13232"/>
                    <a:pt x="1" y="21431"/>
                    <a:pt x="1" y="21431"/>
                  </a:cubicBezTo>
                  <a:cubicBezTo>
                    <a:pt x="1" y="21431"/>
                    <a:pt x="1110" y="22778"/>
                    <a:pt x="3566" y="26383"/>
                  </a:cubicBezTo>
                  <a:cubicBezTo>
                    <a:pt x="5348" y="29077"/>
                    <a:pt x="7012" y="31849"/>
                    <a:pt x="8517" y="34702"/>
                  </a:cubicBezTo>
                  <a:cubicBezTo>
                    <a:pt x="11290" y="33236"/>
                    <a:pt x="14182" y="32047"/>
                    <a:pt x="17192" y="31097"/>
                  </a:cubicBezTo>
                  <a:cubicBezTo>
                    <a:pt x="20124" y="30186"/>
                    <a:pt x="23095" y="29473"/>
                    <a:pt x="26145" y="28958"/>
                  </a:cubicBezTo>
                  <a:cubicBezTo>
                    <a:pt x="26145" y="28958"/>
                    <a:pt x="25788" y="27967"/>
                    <a:pt x="25234" y="26739"/>
                  </a:cubicBezTo>
                  <a:cubicBezTo>
                    <a:pt x="22976" y="22065"/>
                    <a:pt x="20441" y="17510"/>
                    <a:pt x="17628" y="13192"/>
                  </a:cubicBezTo>
                  <a:cubicBezTo>
                    <a:pt x="14301" y="7963"/>
                    <a:pt x="7289" y="1"/>
                    <a:pt x="7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37;p26">
              <a:extLst>
                <a:ext uri="{FF2B5EF4-FFF2-40B4-BE49-F238E27FC236}">
                  <a16:creationId xmlns:a16="http://schemas.microsoft.com/office/drawing/2014/main" id="{0310A387-C83D-4471-9DB7-5A9BF9BD0A7A}"/>
                </a:ext>
              </a:extLst>
            </p:cNvPr>
            <p:cNvSpPr/>
            <p:nvPr/>
          </p:nvSpPr>
          <p:spPr>
            <a:xfrm>
              <a:off x="1309380" y="2520524"/>
              <a:ext cx="584459" cy="485714"/>
            </a:xfrm>
            <a:custGeom>
              <a:avLst/>
              <a:gdLst/>
              <a:ahLst/>
              <a:cxnLst/>
              <a:rect l="l" t="t" r="r" b="b"/>
              <a:pathLst>
                <a:path w="35454" h="29464" extrusionOk="0">
                  <a:moveTo>
                    <a:pt x="29338" y="0"/>
                  </a:moveTo>
                  <a:cubicBezTo>
                    <a:pt x="28549" y="0"/>
                    <a:pt x="27692" y="77"/>
                    <a:pt x="26779" y="269"/>
                  </a:cubicBezTo>
                  <a:cubicBezTo>
                    <a:pt x="22065" y="1299"/>
                    <a:pt x="13430" y="6290"/>
                    <a:pt x="9508" y="8746"/>
                  </a:cubicBezTo>
                  <a:cubicBezTo>
                    <a:pt x="5586" y="11202"/>
                    <a:pt x="1" y="15481"/>
                    <a:pt x="1" y="15481"/>
                  </a:cubicBezTo>
                  <a:cubicBezTo>
                    <a:pt x="1" y="15481"/>
                    <a:pt x="3249" y="16510"/>
                    <a:pt x="7250" y="19917"/>
                  </a:cubicBezTo>
                  <a:cubicBezTo>
                    <a:pt x="11528" y="23522"/>
                    <a:pt x="14143" y="29464"/>
                    <a:pt x="14143" y="29464"/>
                  </a:cubicBezTo>
                  <a:lnTo>
                    <a:pt x="24917" y="23641"/>
                  </a:lnTo>
                  <a:cubicBezTo>
                    <a:pt x="24917" y="23641"/>
                    <a:pt x="35454" y="4706"/>
                    <a:pt x="34701" y="1339"/>
                  </a:cubicBezTo>
                  <a:cubicBezTo>
                    <a:pt x="34701" y="1339"/>
                    <a:pt x="32616" y="0"/>
                    <a:pt x="29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38;p26">
              <a:extLst>
                <a:ext uri="{FF2B5EF4-FFF2-40B4-BE49-F238E27FC236}">
                  <a16:creationId xmlns:a16="http://schemas.microsoft.com/office/drawing/2014/main" id="{7CCBFBE3-A85F-4936-9327-E31FF7D612B1}"/>
                </a:ext>
              </a:extLst>
            </p:cNvPr>
            <p:cNvSpPr/>
            <p:nvPr/>
          </p:nvSpPr>
          <p:spPr>
            <a:xfrm>
              <a:off x="1988513" y="2647080"/>
              <a:ext cx="289955" cy="338800"/>
            </a:xfrm>
            <a:custGeom>
              <a:avLst/>
              <a:gdLst/>
              <a:ahLst/>
              <a:cxnLst/>
              <a:rect l="l" t="t" r="r" b="b"/>
              <a:pathLst>
                <a:path w="17589" h="20552" extrusionOk="0">
                  <a:moveTo>
                    <a:pt x="2069" y="1"/>
                  </a:moveTo>
                  <a:cubicBezTo>
                    <a:pt x="1982" y="1"/>
                    <a:pt x="1894" y="48"/>
                    <a:pt x="1863" y="158"/>
                  </a:cubicBezTo>
                  <a:lnTo>
                    <a:pt x="1863" y="119"/>
                  </a:lnTo>
                  <a:lnTo>
                    <a:pt x="1863" y="119"/>
                  </a:lnTo>
                  <a:cubicBezTo>
                    <a:pt x="278" y="3961"/>
                    <a:pt x="357" y="8239"/>
                    <a:pt x="2061" y="12002"/>
                  </a:cubicBezTo>
                  <a:cubicBezTo>
                    <a:pt x="3764" y="15726"/>
                    <a:pt x="6933" y="18539"/>
                    <a:pt x="10855" y="19806"/>
                  </a:cubicBezTo>
                  <a:cubicBezTo>
                    <a:pt x="12128" y="20247"/>
                    <a:pt x="13537" y="20551"/>
                    <a:pt x="14923" y="20551"/>
                  </a:cubicBezTo>
                  <a:cubicBezTo>
                    <a:pt x="15780" y="20551"/>
                    <a:pt x="16628" y="20435"/>
                    <a:pt x="17430" y="20163"/>
                  </a:cubicBezTo>
                  <a:cubicBezTo>
                    <a:pt x="17589" y="20123"/>
                    <a:pt x="17549" y="19925"/>
                    <a:pt x="17391" y="19885"/>
                  </a:cubicBezTo>
                  <a:cubicBezTo>
                    <a:pt x="15489" y="19767"/>
                    <a:pt x="13627" y="19767"/>
                    <a:pt x="11766" y="19252"/>
                  </a:cubicBezTo>
                  <a:cubicBezTo>
                    <a:pt x="9944" y="18737"/>
                    <a:pt x="8240" y="17905"/>
                    <a:pt x="6735" y="16756"/>
                  </a:cubicBezTo>
                  <a:cubicBezTo>
                    <a:pt x="1783" y="12834"/>
                    <a:pt x="1" y="6140"/>
                    <a:pt x="2259" y="277"/>
                  </a:cubicBezTo>
                  <a:cubicBezTo>
                    <a:pt x="2330" y="110"/>
                    <a:pt x="2201" y="1"/>
                    <a:pt x="20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39;p26">
              <a:extLst>
                <a:ext uri="{FF2B5EF4-FFF2-40B4-BE49-F238E27FC236}">
                  <a16:creationId xmlns:a16="http://schemas.microsoft.com/office/drawing/2014/main" id="{F94E0AB2-638A-4558-B132-4E6FEF67F308}"/>
                </a:ext>
              </a:extLst>
            </p:cNvPr>
            <p:cNvSpPr/>
            <p:nvPr/>
          </p:nvSpPr>
          <p:spPr>
            <a:xfrm>
              <a:off x="2572939" y="3383663"/>
              <a:ext cx="236428" cy="80084"/>
            </a:xfrm>
            <a:custGeom>
              <a:avLst/>
              <a:gdLst/>
              <a:ahLst/>
              <a:cxnLst/>
              <a:rect l="l" t="t" r="r" b="b"/>
              <a:pathLst>
                <a:path w="14342" h="4858" extrusionOk="0">
                  <a:moveTo>
                    <a:pt x="14144" y="1"/>
                  </a:moveTo>
                  <a:cubicBezTo>
                    <a:pt x="12955" y="40"/>
                    <a:pt x="11806" y="238"/>
                    <a:pt x="10697" y="635"/>
                  </a:cubicBezTo>
                  <a:cubicBezTo>
                    <a:pt x="9469" y="951"/>
                    <a:pt x="8202" y="1268"/>
                    <a:pt x="7013" y="1664"/>
                  </a:cubicBezTo>
                  <a:cubicBezTo>
                    <a:pt x="4637" y="2338"/>
                    <a:pt x="2379" y="3249"/>
                    <a:pt x="240" y="4437"/>
                  </a:cubicBezTo>
                  <a:cubicBezTo>
                    <a:pt x="1" y="4574"/>
                    <a:pt x="144" y="4857"/>
                    <a:pt x="365" y="4857"/>
                  </a:cubicBezTo>
                  <a:cubicBezTo>
                    <a:pt x="401" y="4857"/>
                    <a:pt x="439" y="4850"/>
                    <a:pt x="477" y="4833"/>
                  </a:cubicBezTo>
                  <a:cubicBezTo>
                    <a:pt x="4755" y="2615"/>
                    <a:pt x="9509" y="1427"/>
                    <a:pt x="14183" y="278"/>
                  </a:cubicBezTo>
                  <a:cubicBezTo>
                    <a:pt x="14342" y="238"/>
                    <a:pt x="14302" y="1"/>
                    <a:pt x="1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40;p26">
              <a:extLst>
                <a:ext uri="{FF2B5EF4-FFF2-40B4-BE49-F238E27FC236}">
                  <a16:creationId xmlns:a16="http://schemas.microsoft.com/office/drawing/2014/main" id="{A14B6185-CA33-46E8-97E2-127BF0273A79}"/>
                </a:ext>
              </a:extLst>
            </p:cNvPr>
            <p:cNvSpPr/>
            <p:nvPr/>
          </p:nvSpPr>
          <p:spPr>
            <a:xfrm>
              <a:off x="1457795" y="2804314"/>
              <a:ext cx="117390" cy="184616"/>
            </a:xfrm>
            <a:custGeom>
              <a:avLst/>
              <a:gdLst/>
              <a:ahLst/>
              <a:cxnLst/>
              <a:rect l="l" t="t" r="r" b="b"/>
              <a:pathLst>
                <a:path w="7121" h="11199" extrusionOk="0">
                  <a:moveTo>
                    <a:pt x="218" y="1"/>
                  </a:moveTo>
                  <a:cubicBezTo>
                    <a:pt x="110" y="1"/>
                    <a:pt x="1" y="104"/>
                    <a:pt x="69" y="207"/>
                  </a:cubicBezTo>
                  <a:cubicBezTo>
                    <a:pt x="663" y="1038"/>
                    <a:pt x="1416" y="1751"/>
                    <a:pt x="2050" y="2544"/>
                  </a:cubicBezTo>
                  <a:cubicBezTo>
                    <a:pt x="2802" y="3415"/>
                    <a:pt x="3436" y="4326"/>
                    <a:pt x="4030" y="5277"/>
                  </a:cubicBezTo>
                  <a:cubicBezTo>
                    <a:pt x="4585" y="6188"/>
                    <a:pt x="5100" y="7139"/>
                    <a:pt x="5536" y="8129"/>
                  </a:cubicBezTo>
                  <a:cubicBezTo>
                    <a:pt x="5734" y="8644"/>
                    <a:pt x="5932" y="9159"/>
                    <a:pt x="6130" y="9714"/>
                  </a:cubicBezTo>
                  <a:cubicBezTo>
                    <a:pt x="6249" y="10189"/>
                    <a:pt x="6447" y="10704"/>
                    <a:pt x="6724" y="11140"/>
                  </a:cubicBezTo>
                  <a:cubicBezTo>
                    <a:pt x="6752" y="11181"/>
                    <a:pt x="6794" y="11198"/>
                    <a:pt x="6838" y="11198"/>
                  </a:cubicBezTo>
                  <a:cubicBezTo>
                    <a:pt x="6922" y="11198"/>
                    <a:pt x="7015" y="11138"/>
                    <a:pt x="7041" y="11060"/>
                  </a:cubicBezTo>
                  <a:lnTo>
                    <a:pt x="7001" y="11060"/>
                  </a:lnTo>
                  <a:cubicBezTo>
                    <a:pt x="7120" y="10070"/>
                    <a:pt x="6526" y="8921"/>
                    <a:pt x="6130" y="8050"/>
                  </a:cubicBezTo>
                  <a:cubicBezTo>
                    <a:pt x="5694" y="6980"/>
                    <a:pt x="5179" y="5950"/>
                    <a:pt x="4585" y="4960"/>
                  </a:cubicBezTo>
                  <a:cubicBezTo>
                    <a:pt x="3991" y="4049"/>
                    <a:pt x="3357" y="3138"/>
                    <a:pt x="2684" y="2306"/>
                  </a:cubicBezTo>
                  <a:cubicBezTo>
                    <a:pt x="2010" y="1395"/>
                    <a:pt x="1178" y="642"/>
                    <a:pt x="267" y="8"/>
                  </a:cubicBezTo>
                  <a:cubicBezTo>
                    <a:pt x="251" y="3"/>
                    <a:pt x="235"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41;p26">
              <a:extLst>
                <a:ext uri="{FF2B5EF4-FFF2-40B4-BE49-F238E27FC236}">
                  <a16:creationId xmlns:a16="http://schemas.microsoft.com/office/drawing/2014/main" id="{463522B3-43E9-4761-86FB-FF04F2ED5472}"/>
                </a:ext>
              </a:extLst>
            </p:cNvPr>
            <p:cNvSpPr/>
            <p:nvPr/>
          </p:nvSpPr>
          <p:spPr>
            <a:xfrm>
              <a:off x="2029660" y="3213818"/>
              <a:ext cx="11111" cy="28816"/>
            </a:xfrm>
            <a:custGeom>
              <a:avLst/>
              <a:gdLst/>
              <a:ahLst/>
              <a:cxnLst/>
              <a:rect l="l" t="t" r="r" b="b"/>
              <a:pathLst>
                <a:path w="674" h="1748" extrusionOk="0">
                  <a:moveTo>
                    <a:pt x="519" y="1"/>
                  </a:moveTo>
                  <a:cubicBezTo>
                    <a:pt x="457" y="1"/>
                    <a:pt x="392" y="64"/>
                    <a:pt x="357" y="203"/>
                  </a:cubicBezTo>
                  <a:cubicBezTo>
                    <a:pt x="238" y="757"/>
                    <a:pt x="80" y="1153"/>
                    <a:pt x="0" y="1629"/>
                  </a:cubicBezTo>
                  <a:cubicBezTo>
                    <a:pt x="159" y="1668"/>
                    <a:pt x="278" y="1708"/>
                    <a:pt x="436" y="1747"/>
                  </a:cubicBezTo>
                  <a:cubicBezTo>
                    <a:pt x="555" y="1272"/>
                    <a:pt x="634" y="757"/>
                    <a:pt x="674" y="282"/>
                  </a:cubicBezTo>
                  <a:cubicBezTo>
                    <a:pt x="674" y="104"/>
                    <a:pt x="599" y="1"/>
                    <a:pt x="519" y="1"/>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42;p26">
              <a:extLst>
                <a:ext uri="{FF2B5EF4-FFF2-40B4-BE49-F238E27FC236}">
                  <a16:creationId xmlns:a16="http://schemas.microsoft.com/office/drawing/2014/main" id="{E5D92A1C-CA2E-4DFF-8875-5280A0BCA4EE}"/>
                </a:ext>
              </a:extLst>
            </p:cNvPr>
            <p:cNvSpPr/>
            <p:nvPr/>
          </p:nvSpPr>
          <p:spPr>
            <a:xfrm>
              <a:off x="2475661" y="3142190"/>
              <a:ext cx="59544" cy="239527"/>
            </a:xfrm>
            <a:custGeom>
              <a:avLst/>
              <a:gdLst/>
              <a:ahLst/>
              <a:cxnLst/>
              <a:rect l="l" t="t" r="r" b="b"/>
              <a:pathLst>
                <a:path w="3612" h="14530" extrusionOk="0">
                  <a:moveTo>
                    <a:pt x="3346" y="1"/>
                  </a:moveTo>
                  <a:cubicBezTo>
                    <a:pt x="3246" y="1"/>
                    <a:pt x="3140" y="57"/>
                    <a:pt x="3090" y="190"/>
                  </a:cubicBezTo>
                  <a:cubicBezTo>
                    <a:pt x="2179" y="2963"/>
                    <a:pt x="1427" y="5855"/>
                    <a:pt x="833" y="8747"/>
                  </a:cubicBezTo>
                  <a:cubicBezTo>
                    <a:pt x="555" y="10093"/>
                    <a:pt x="357" y="11440"/>
                    <a:pt x="159" y="12827"/>
                  </a:cubicBezTo>
                  <a:cubicBezTo>
                    <a:pt x="119" y="13381"/>
                    <a:pt x="40" y="13975"/>
                    <a:pt x="1" y="14530"/>
                  </a:cubicBezTo>
                  <a:cubicBezTo>
                    <a:pt x="238" y="13381"/>
                    <a:pt x="476" y="12232"/>
                    <a:pt x="793" y="11123"/>
                  </a:cubicBezTo>
                  <a:cubicBezTo>
                    <a:pt x="1070" y="10014"/>
                    <a:pt x="2774" y="3042"/>
                    <a:pt x="3566" y="269"/>
                  </a:cubicBezTo>
                  <a:cubicBezTo>
                    <a:pt x="3612" y="109"/>
                    <a:pt x="3484"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43;p26">
              <a:extLst>
                <a:ext uri="{FF2B5EF4-FFF2-40B4-BE49-F238E27FC236}">
                  <a16:creationId xmlns:a16="http://schemas.microsoft.com/office/drawing/2014/main" id="{02B2ADBD-67DD-40A1-9B1B-E830F843ED0B}"/>
                </a:ext>
              </a:extLst>
            </p:cNvPr>
            <p:cNvSpPr/>
            <p:nvPr/>
          </p:nvSpPr>
          <p:spPr>
            <a:xfrm>
              <a:off x="2634346" y="3547573"/>
              <a:ext cx="231829" cy="109065"/>
            </a:xfrm>
            <a:custGeom>
              <a:avLst/>
              <a:gdLst/>
              <a:ahLst/>
              <a:cxnLst/>
              <a:rect l="l" t="t" r="r" b="b"/>
              <a:pathLst>
                <a:path w="14063" h="6616" extrusionOk="0">
                  <a:moveTo>
                    <a:pt x="0" y="1"/>
                  </a:moveTo>
                  <a:lnTo>
                    <a:pt x="0" y="1"/>
                  </a:lnTo>
                  <a:cubicBezTo>
                    <a:pt x="119" y="317"/>
                    <a:pt x="199" y="595"/>
                    <a:pt x="278" y="912"/>
                  </a:cubicBezTo>
                  <a:cubicBezTo>
                    <a:pt x="1070" y="1228"/>
                    <a:pt x="1862" y="1585"/>
                    <a:pt x="2694" y="1862"/>
                  </a:cubicBezTo>
                  <a:cubicBezTo>
                    <a:pt x="5388" y="2892"/>
                    <a:pt x="8081" y="3962"/>
                    <a:pt x="10696" y="5111"/>
                  </a:cubicBezTo>
                  <a:cubicBezTo>
                    <a:pt x="11805" y="5586"/>
                    <a:pt x="12914" y="6220"/>
                    <a:pt x="14063" y="6616"/>
                  </a:cubicBezTo>
                  <a:cubicBezTo>
                    <a:pt x="12558" y="5229"/>
                    <a:pt x="9032" y="3407"/>
                    <a:pt x="7764" y="2892"/>
                  </a:cubicBezTo>
                  <a:cubicBezTo>
                    <a:pt x="5190" y="1862"/>
                    <a:pt x="2615" y="872"/>
                    <a:pt x="0" y="1"/>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44;p26">
              <a:extLst>
                <a:ext uri="{FF2B5EF4-FFF2-40B4-BE49-F238E27FC236}">
                  <a16:creationId xmlns:a16="http://schemas.microsoft.com/office/drawing/2014/main" id="{208DE15D-EB43-4911-9B13-3C31A003CE27}"/>
                </a:ext>
              </a:extLst>
            </p:cNvPr>
            <p:cNvSpPr/>
            <p:nvPr/>
          </p:nvSpPr>
          <p:spPr>
            <a:xfrm>
              <a:off x="1658747" y="2889591"/>
              <a:ext cx="88937" cy="72897"/>
            </a:xfrm>
            <a:custGeom>
              <a:avLst/>
              <a:gdLst/>
              <a:ahLst/>
              <a:cxnLst/>
              <a:rect l="l" t="t" r="r" b="b"/>
              <a:pathLst>
                <a:path w="5395" h="4422" extrusionOk="0">
                  <a:moveTo>
                    <a:pt x="5062" y="1"/>
                  </a:moveTo>
                  <a:cubicBezTo>
                    <a:pt x="5027" y="1"/>
                    <a:pt x="4991" y="8"/>
                    <a:pt x="4952" y="25"/>
                  </a:cubicBezTo>
                  <a:cubicBezTo>
                    <a:pt x="3368" y="817"/>
                    <a:pt x="1862" y="1807"/>
                    <a:pt x="516" y="2996"/>
                  </a:cubicBezTo>
                  <a:cubicBezTo>
                    <a:pt x="357" y="3511"/>
                    <a:pt x="159" y="3946"/>
                    <a:pt x="1" y="4422"/>
                  </a:cubicBezTo>
                  <a:cubicBezTo>
                    <a:pt x="119" y="4263"/>
                    <a:pt x="238" y="4144"/>
                    <a:pt x="357" y="4026"/>
                  </a:cubicBezTo>
                  <a:cubicBezTo>
                    <a:pt x="1862" y="2679"/>
                    <a:pt x="3486" y="1490"/>
                    <a:pt x="5190" y="421"/>
                  </a:cubicBezTo>
                  <a:cubicBezTo>
                    <a:pt x="5394" y="284"/>
                    <a:pt x="5276" y="1"/>
                    <a:pt x="5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45;p26">
              <a:extLst>
                <a:ext uri="{FF2B5EF4-FFF2-40B4-BE49-F238E27FC236}">
                  <a16:creationId xmlns:a16="http://schemas.microsoft.com/office/drawing/2014/main" id="{97E6C13C-4F08-4803-9EFC-D276F0F7609A}"/>
                </a:ext>
              </a:extLst>
            </p:cNvPr>
            <p:cNvSpPr/>
            <p:nvPr/>
          </p:nvSpPr>
          <p:spPr>
            <a:xfrm>
              <a:off x="1417126" y="3005414"/>
              <a:ext cx="63368" cy="43933"/>
            </a:xfrm>
            <a:custGeom>
              <a:avLst/>
              <a:gdLst/>
              <a:ahLst/>
              <a:cxnLst/>
              <a:rect l="l" t="t" r="r" b="b"/>
              <a:pathLst>
                <a:path w="3844" h="2665" extrusionOk="0">
                  <a:moveTo>
                    <a:pt x="296" y="1"/>
                  </a:moveTo>
                  <a:cubicBezTo>
                    <a:pt x="250" y="1"/>
                    <a:pt x="204" y="4"/>
                    <a:pt x="159" y="10"/>
                  </a:cubicBezTo>
                  <a:cubicBezTo>
                    <a:pt x="1" y="10"/>
                    <a:pt x="1" y="208"/>
                    <a:pt x="41" y="327"/>
                  </a:cubicBezTo>
                  <a:cubicBezTo>
                    <a:pt x="159" y="565"/>
                    <a:pt x="357" y="763"/>
                    <a:pt x="635" y="882"/>
                  </a:cubicBezTo>
                  <a:cubicBezTo>
                    <a:pt x="872" y="1080"/>
                    <a:pt x="1110" y="1238"/>
                    <a:pt x="1387" y="1397"/>
                  </a:cubicBezTo>
                  <a:cubicBezTo>
                    <a:pt x="1982" y="1674"/>
                    <a:pt x="2497" y="2030"/>
                    <a:pt x="3051" y="2347"/>
                  </a:cubicBezTo>
                  <a:lnTo>
                    <a:pt x="3526" y="2664"/>
                  </a:lnTo>
                  <a:cubicBezTo>
                    <a:pt x="3606" y="2387"/>
                    <a:pt x="3685" y="2149"/>
                    <a:pt x="3843" y="1912"/>
                  </a:cubicBezTo>
                  <a:lnTo>
                    <a:pt x="3447" y="1634"/>
                  </a:lnTo>
                  <a:cubicBezTo>
                    <a:pt x="2893" y="1317"/>
                    <a:pt x="2378" y="961"/>
                    <a:pt x="1823" y="644"/>
                  </a:cubicBezTo>
                  <a:cubicBezTo>
                    <a:pt x="1386" y="389"/>
                    <a:pt x="816" y="1"/>
                    <a:pt x="296" y="1"/>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46;p26">
              <a:extLst>
                <a:ext uri="{FF2B5EF4-FFF2-40B4-BE49-F238E27FC236}">
                  <a16:creationId xmlns:a16="http://schemas.microsoft.com/office/drawing/2014/main" id="{B2E7ABB7-890A-4A4A-BC3A-6ECBE243817C}"/>
                </a:ext>
              </a:extLst>
            </p:cNvPr>
            <p:cNvSpPr/>
            <p:nvPr/>
          </p:nvSpPr>
          <p:spPr>
            <a:xfrm>
              <a:off x="1839637" y="3287209"/>
              <a:ext cx="176983" cy="143485"/>
            </a:xfrm>
            <a:custGeom>
              <a:avLst/>
              <a:gdLst/>
              <a:ahLst/>
              <a:cxnLst/>
              <a:rect l="l" t="t" r="r" b="b"/>
              <a:pathLst>
                <a:path w="10736" h="8704" extrusionOk="0">
                  <a:moveTo>
                    <a:pt x="1278" y="1"/>
                  </a:moveTo>
                  <a:cubicBezTo>
                    <a:pt x="1210" y="1"/>
                    <a:pt x="1115" y="75"/>
                    <a:pt x="1070" y="187"/>
                  </a:cubicBezTo>
                  <a:cubicBezTo>
                    <a:pt x="0" y="2881"/>
                    <a:pt x="1307" y="5891"/>
                    <a:pt x="3961" y="6961"/>
                  </a:cubicBezTo>
                  <a:cubicBezTo>
                    <a:pt x="5387" y="7555"/>
                    <a:pt x="6932" y="7199"/>
                    <a:pt x="8358" y="7595"/>
                  </a:cubicBezTo>
                  <a:cubicBezTo>
                    <a:pt x="9190" y="7793"/>
                    <a:pt x="9784" y="8308"/>
                    <a:pt x="10458" y="8704"/>
                  </a:cubicBezTo>
                  <a:cubicBezTo>
                    <a:pt x="10577" y="8625"/>
                    <a:pt x="10656" y="8506"/>
                    <a:pt x="10735" y="8387"/>
                  </a:cubicBezTo>
                  <a:cubicBezTo>
                    <a:pt x="10458" y="8229"/>
                    <a:pt x="10141" y="7912"/>
                    <a:pt x="9903" y="7753"/>
                  </a:cubicBezTo>
                  <a:cubicBezTo>
                    <a:pt x="9468" y="7436"/>
                    <a:pt x="8953" y="7199"/>
                    <a:pt x="8438" y="7080"/>
                  </a:cubicBezTo>
                  <a:cubicBezTo>
                    <a:pt x="7170" y="6802"/>
                    <a:pt x="5863" y="6882"/>
                    <a:pt x="4635" y="6486"/>
                  </a:cubicBezTo>
                  <a:cubicBezTo>
                    <a:pt x="1981" y="5614"/>
                    <a:pt x="515" y="2802"/>
                    <a:pt x="1347" y="148"/>
                  </a:cubicBezTo>
                  <a:cubicBezTo>
                    <a:pt x="1364" y="44"/>
                    <a:pt x="1329" y="1"/>
                    <a:pt x="1278" y="1"/>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47;p26">
              <a:extLst>
                <a:ext uri="{FF2B5EF4-FFF2-40B4-BE49-F238E27FC236}">
                  <a16:creationId xmlns:a16="http://schemas.microsoft.com/office/drawing/2014/main" id="{38F60419-65F3-4254-8861-60514972E075}"/>
                </a:ext>
              </a:extLst>
            </p:cNvPr>
            <p:cNvSpPr/>
            <p:nvPr/>
          </p:nvSpPr>
          <p:spPr>
            <a:xfrm>
              <a:off x="1763888" y="3327778"/>
              <a:ext cx="157382" cy="154514"/>
            </a:xfrm>
            <a:custGeom>
              <a:avLst/>
              <a:gdLst/>
              <a:ahLst/>
              <a:cxnLst/>
              <a:rect l="l" t="t" r="r" b="b"/>
              <a:pathLst>
                <a:path w="9547" h="9373" extrusionOk="0">
                  <a:moveTo>
                    <a:pt x="871" y="1"/>
                  </a:moveTo>
                  <a:cubicBezTo>
                    <a:pt x="719" y="1"/>
                    <a:pt x="573" y="83"/>
                    <a:pt x="555" y="261"/>
                  </a:cubicBezTo>
                  <a:cubicBezTo>
                    <a:pt x="0" y="3351"/>
                    <a:pt x="792" y="7114"/>
                    <a:pt x="3922" y="8540"/>
                  </a:cubicBezTo>
                  <a:cubicBezTo>
                    <a:pt x="5189" y="9135"/>
                    <a:pt x="6853" y="9253"/>
                    <a:pt x="8240" y="9372"/>
                  </a:cubicBezTo>
                  <a:cubicBezTo>
                    <a:pt x="8675" y="9253"/>
                    <a:pt x="9071" y="9055"/>
                    <a:pt x="9468" y="8857"/>
                  </a:cubicBezTo>
                  <a:lnTo>
                    <a:pt x="9547" y="8857"/>
                  </a:lnTo>
                  <a:cubicBezTo>
                    <a:pt x="9230" y="8857"/>
                    <a:pt x="8913" y="8857"/>
                    <a:pt x="8596" y="8818"/>
                  </a:cubicBezTo>
                  <a:cubicBezTo>
                    <a:pt x="7249" y="8738"/>
                    <a:pt x="5902" y="8461"/>
                    <a:pt x="4635" y="8025"/>
                  </a:cubicBezTo>
                  <a:cubicBezTo>
                    <a:pt x="1505" y="6877"/>
                    <a:pt x="832" y="3312"/>
                    <a:pt x="1228" y="341"/>
                  </a:cubicBezTo>
                  <a:cubicBezTo>
                    <a:pt x="1250" y="123"/>
                    <a:pt x="1056" y="1"/>
                    <a:pt x="871" y="1"/>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48;p26">
              <a:extLst>
                <a:ext uri="{FF2B5EF4-FFF2-40B4-BE49-F238E27FC236}">
                  <a16:creationId xmlns:a16="http://schemas.microsoft.com/office/drawing/2014/main" id="{268010BC-F470-479D-9B83-5417A3A1EBFE}"/>
                </a:ext>
              </a:extLst>
            </p:cNvPr>
            <p:cNvSpPr/>
            <p:nvPr/>
          </p:nvSpPr>
          <p:spPr>
            <a:xfrm>
              <a:off x="1722082" y="3277516"/>
              <a:ext cx="22354" cy="50015"/>
            </a:xfrm>
            <a:custGeom>
              <a:avLst/>
              <a:gdLst/>
              <a:ahLst/>
              <a:cxnLst/>
              <a:rect l="l" t="t" r="r" b="b"/>
              <a:pathLst>
                <a:path w="1356" h="3034" extrusionOk="0">
                  <a:moveTo>
                    <a:pt x="1104" y="1"/>
                  </a:moveTo>
                  <a:cubicBezTo>
                    <a:pt x="1015" y="1"/>
                    <a:pt x="921" y="45"/>
                    <a:pt x="872" y="141"/>
                  </a:cubicBezTo>
                  <a:cubicBezTo>
                    <a:pt x="476" y="1092"/>
                    <a:pt x="199" y="2043"/>
                    <a:pt x="1" y="3033"/>
                  </a:cubicBezTo>
                  <a:lnTo>
                    <a:pt x="674" y="3033"/>
                  </a:lnTo>
                  <a:cubicBezTo>
                    <a:pt x="833" y="2082"/>
                    <a:pt x="1031" y="1171"/>
                    <a:pt x="1308" y="260"/>
                  </a:cubicBezTo>
                  <a:cubicBezTo>
                    <a:pt x="1355" y="95"/>
                    <a:pt x="1235" y="1"/>
                    <a:pt x="1104" y="1"/>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49;p26">
              <a:extLst>
                <a:ext uri="{FF2B5EF4-FFF2-40B4-BE49-F238E27FC236}">
                  <a16:creationId xmlns:a16="http://schemas.microsoft.com/office/drawing/2014/main" id="{F236B8F8-B620-423C-96A1-8AB122B9A325}"/>
                </a:ext>
              </a:extLst>
            </p:cNvPr>
            <p:cNvSpPr/>
            <p:nvPr/>
          </p:nvSpPr>
          <p:spPr>
            <a:xfrm>
              <a:off x="1804376" y="3316997"/>
              <a:ext cx="192644" cy="138523"/>
            </a:xfrm>
            <a:custGeom>
              <a:avLst/>
              <a:gdLst/>
              <a:ahLst/>
              <a:cxnLst/>
              <a:rect l="l" t="t" r="r" b="b"/>
              <a:pathLst>
                <a:path w="11686" h="8403" extrusionOk="0">
                  <a:moveTo>
                    <a:pt x="11607" y="7372"/>
                  </a:moveTo>
                  <a:cubicBezTo>
                    <a:pt x="11606" y="7375"/>
                    <a:pt x="11605" y="7377"/>
                    <a:pt x="11605" y="7380"/>
                  </a:cubicBezTo>
                  <a:lnTo>
                    <a:pt x="11605" y="7380"/>
                  </a:lnTo>
                  <a:cubicBezTo>
                    <a:pt x="11632" y="7377"/>
                    <a:pt x="11659" y="7375"/>
                    <a:pt x="11686" y="7372"/>
                  </a:cubicBezTo>
                  <a:close/>
                  <a:moveTo>
                    <a:pt x="360" y="1"/>
                  </a:moveTo>
                  <a:cubicBezTo>
                    <a:pt x="274" y="1"/>
                    <a:pt x="198" y="63"/>
                    <a:pt x="198" y="202"/>
                  </a:cubicBezTo>
                  <a:cubicBezTo>
                    <a:pt x="0" y="3173"/>
                    <a:pt x="1545" y="6025"/>
                    <a:pt x="4159" y="7491"/>
                  </a:cubicBezTo>
                  <a:cubicBezTo>
                    <a:pt x="5387" y="8125"/>
                    <a:pt x="6813" y="8402"/>
                    <a:pt x="8200" y="8402"/>
                  </a:cubicBezTo>
                  <a:cubicBezTo>
                    <a:pt x="8953" y="8363"/>
                    <a:pt x="9666" y="8283"/>
                    <a:pt x="10379" y="8125"/>
                  </a:cubicBezTo>
                  <a:cubicBezTo>
                    <a:pt x="10695" y="8046"/>
                    <a:pt x="11012" y="7966"/>
                    <a:pt x="11329" y="7887"/>
                  </a:cubicBezTo>
                  <a:cubicBezTo>
                    <a:pt x="11447" y="7731"/>
                    <a:pt x="11564" y="7574"/>
                    <a:pt x="11605" y="7380"/>
                  </a:cubicBezTo>
                  <a:lnTo>
                    <a:pt x="11605" y="7380"/>
                  </a:lnTo>
                  <a:cubicBezTo>
                    <a:pt x="11192" y="7422"/>
                    <a:pt x="10748" y="7496"/>
                    <a:pt x="10339" y="7570"/>
                  </a:cubicBezTo>
                  <a:cubicBezTo>
                    <a:pt x="9666" y="7729"/>
                    <a:pt x="9032" y="7768"/>
                    <a:pt x="8398" y="7768"/>
                  </a:cubicBezTo>
                  <a:cubicBezTo>
                    <a:pt x="7091" y="7768"/>
                    <a:pt x="5784" y="7451"/>
                    <a:pt x="4595" y="6897"/>
                  </a:cubicBezTo>
                  <a:cubicBezTo>
                    <a:pt x="2179" y="5550"/>
                    <a:pt x="634" y="3054"/>
                    <a:pt x="594" y="282"/>
                  </a:cubicBezTo>
                  <a:cubicBezTo>
                    <a:pt x="594" y="104"/>
                    <a:pt x="469" y="1"/>
                    <a:pt x="360" y="1"/>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50;p26">
              <a:extLst>
                <a:ext uri="{FF2B5EF4-FFF2-40B4-BE49-F238E27FC236}">
                  <a16:creationId xmlns:a16="http://schemas.microsoft.com/office/drawing/2014/main" id="{F8082CDC-24DF-4466-B9BB-D2C49FBC0D27}"/>
                </a:ext>
              </a:extLst>
            </p:cNvPr>
            <p:cNvSpPr/>
            <p:nvPr/>
          </p:nvSpPr>
          <p:spPr>
            <a:xfrm>
              <a:off x="2173969" y="3501860"/>
              <a:ext cx="193303" cy="46636"/>
            </a:xfrm>
            <a:custGeom>
              <a:avLst/>
              <a:gdLst/>
              <a:ahLst/>
              <a:cxnLst/>
              <a:rect l="l" t="t" r="r" b="b"/>
              <a:pathLst>
                <a:path w="11726" h="2829" extrusionOk="0">
                  <a:moveTo>
                    <a:pt x="159" y="1"/>
                  </a:moveTo>
                  <a:lnTo>
                    <a:pt x="278" y="80"/>
                  </a:lnTo>
                  <a:cubicBezTo>
                    <a:pt x="199" y="119"/>
                    <a:pt x="80" y="159"/>
                    <a:pt x="1" y="238"/>
                  </a:cubicBezTo>
                  <a:cubicBezTo>
                    <a:pt x="991" y="1031"/>
                    <a:pt x="2100" y="1664"/>
                    <a:pt x="3328" y="2021"/>
                  </a:cubicBezTo>
                  <a:cubicBezTo>
                    <a:pt x="4754" y="2496"/>
                    <a:pt x="6299" y="2734"/>
                    <a:pt x="7804" y="2813"/>
                  </a:cubicBezTo>
                  <a:cubicBezTo>
                    <a:pt x="7985" y="2824"/>
                    <a:pt x="8165" y="2829"/>
                    <a:pt x="8346" y="2829"/>
                  </a:cubicBezTo>
                  <a:cubicBezTo>
                    <a:pt x="8842" y="2829"/>
                    <a:pt x="9342" y="2792"/>
                    <a:pt x="9864" y="2734"/>
                  </a:cubicBezTo>
                  <a:cubicBezTo>
                    <a:pt x="10419" y="2694"/>
                    <a:pt x="11132" y="2655"/>
                    <a:pt x="11607" y="2298"/>
                  </a:cubicBezTo>
                  <a:cubicBezTo>
                    <a:pt x="11726" y="2179"/>
                    <a:pt x="11647" y="1981"/>
                    <a:pt x="11528" y="1942"/>
                  </a:cubicBezTo>
                  <a:cubicBezTo>
                    <a:pt x="11392" y="1903"/>
                    <a:pt x="11249" y="1888"/>
                    <a:pt x="11102" y="1888"/>
                  </a:cubicBezTo>
                  <a:cubicBezTo>
                    <a:pt x="10650" y="1888"/>
                    <a:pt x="10164" y="2031"/>
                    <a:pt x="9745" y="2060"/>
                  </a:cubicBezTo>
                  <a:cubicBezTo>
                    <a:pt x="9151" y="2140"/>
                    <a:pt x="8517" y="2140"/>
                    <a:pt x="7923" y="2140"/>
                  </a:cubicBezTo>
                  <a:cubicBezTo>
                    <a:pt x="6576" y="2140"/>
                    <a:pt x="5230" y="1981"/>
                    <a:pt x="3922" y="1664"/>
                  </a:cubicBezTo>
                  <a:cubicBezTo>
                    <a:pt x="2576" y="1268"/>
                    <a:pt x="1308" y="714"/>
                    <a:pt x="159" y="1"/>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51;p26">
              <a:extLst>
                <a:ext uri="{FF2B5EF4-FFF2-40B4-BE49-F238E27FC236}">
                  <a16:creationId xmlns:a16="http://schemas.microsoft.com/office/drawing/2014/main" id="{BC3ADC1A-1B48-422C-8C1A-DCD566BC5C8E}"/>
                </a:ext>
              </a:extLst>
            </p:cNvPr>
            <p:cNvSpPr/>
            <p:nvPr/>
          </p:nvSpPr>
          <p:spPr>
            <a:xfrm>
              <a:off x="2178552" y="3544309"/>
              <a:ext cx="158685" cy="55818"/>
            </a:xfrm>
            <a:custGeom>
              <a:avLst/>
              <a:gdLst/>
              <a:ahLst/>
              <a:cxnLst/>
              <a:rect l="l" t="t" r="r" b="b"/>
              <a:pathLst>
                <a:path w="9626" h="3386" extrusionOk="0">
                  <a:moveTo>
                    <a:pt x="238" y="0"/>
                  </a:moveTo>
                  <a:cubicBezTo>
                    <a:pt x="318" y="58"/>
                    <a:pt x="399" y="115"/>
                    <a:pt x="480" y="171"/>
                  </a:cubicBezTo>
                  <a:lnTo>
                    <a:pt x="480" y="171"/>
                  </a:lnTo>
                  <a:cubicBezTo>
                    <a:pt x="526" y="186"/>
                    <a:pt x="555" y="199"/>
                    <a:pt x="555" y="199"/>
                  </a:cubicBezTo>
                  <a:cubicBezTo>
                    <a:pt x="555" y="199"/>
                    <a:pt x="436" y="119"/>
                    <a:pt x="238" y="0"/>
                  </a:cubicBezTo>
                  <a:close/>
                  <a:moveTo>
                    <a:pt x="232" y="128"/>
                  </a:moveTo>
                  <a:cubicBezTo>
                    <a:pt x="150" y="128"/>
                    <a:pt x="66" y="146"/>
                    <a:pt x="0" y="199"/>
                  </a:cubicBezTo>
                  <a:cubicBezTo>
                    <a:pt x="832" y="872"/>
                    <a:pt x="1743" y="1426"/>
                    <a:pt x="2694" y="1902"/>
                  </a:cubicBezTo>
                  <a:cubicBezTo>
                    <a:pt x="3763" y="2456"/>
                    <a:pt x="4912" y="2853"/>
                    <a:pt x="6100" y="3130"/>
                  </a:cubicBezTo>
                  <a:cubicBezTo>
                    <a:pt x="6695" y="3249"/>
                    <a:pt x="7328" y="3328"/>
                    <a:pt x="7922" y="3328"/>
                  </a:cubicBezTo>
                  <a:cubicBezTo>
                    <a:pt x="8107" y="3367"/>
                    <a:pt x="8288" y="3385"/>
                    <a:pt x="8465" y="3385"/>
                  </a:cubicBezTo>
                  <a:cubicBezTo>
                    <a:pt x="8820" y="3385"/>
                    <a:pt x="9164" y="3315"/>
                    <a:pt x="9507" y="3209"/>
                  </a:cubicBezTo>
                  <a:cubicBezTo>
                    <a:pt x="9626" y="3130"/>
                    <a:pt x="9626" y="2971"/>
                    <a:pt x="9507" y="2892"/>
                  </a:cubicBezTo>
                  <a:cubicBezTo>
                    <a:pt x="9071" y="2773"/>
                    <a:pt x="8596" y="2694"/>
                    <a:pt x="8160" y="2694"/>
                  </a:cubicBezTo>
                  <a:cubicBezTo>
                    <a:pt x="4702" y="2314"/>
                    <a:pt x="2410" y="1496"/>
                    <a:pt x="480" y="171"/>
                  </a:cubicBezTo>
                  <a:lnTo>
                    <a:pt x="480" y="171"/>
                  </a:lnTo>
                  <a:cubicBezTo>
                    <a:pt x="419" y="151"/>
                    <a:pt x="326" y="128"/>
                    <a:pt x="232" y="128"/>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52;p26">
              <a:extLst>
                <a:ext uri="{FF2B5EF4-FFF2-40B4-BE49-F238E27FC236}">
                  <a16:creationId xmlns:a16="http://schemas.microsoft.com/office/drawing/2014/main" id="{DC9E5770-2E63-4CC5-B231-C2F3FDCD7E1E}"/>
                </a:ext>
              </a:extLst>
            </p:cNvPr>
            <p:cNvSpPr/>
            <p:nvPr/>
          </p:nvSpPr>
          <p:spPr>
            <a:xfrm>
              <a:off x="2190949" y="3584137"/>
              <a:ext cx="143683" cy="49125"/>
            </a:xfrm>
            <a:custGeom>
              <a:avLst/>
              <a:gdLst/>
              <a:ahLst/>
              <a:cxnLst/>
              <a:rect l="l" t="t" r="r" b="b"/>
              <a:pathLst>
                <a:path w="8716" h="2980" extrusionOk="0">
                  <a:moveTo>
                    <a:pt x="278" y="1"/>
                  </a:moveTo>
                  <a:cubicBezTo>
                    <a:pt x="159" y="80"/>
                    <a:pt x="80" y="238"/>
                    <a:pt x="1" y="357"/>
                  </a:cubicBezTo>
                  <a:cubicBezTo>
                    <a:pt x="674" y="912"/>
                    <a:pt x="1427" y="1387"/>
                    <a:pt x="2179" y="1783"/>
                  </a:cubicBezTo>
                  <a:cubicBezTo>
                    <a:pt x="3209" y="2259"/>
                    <a:pt x="4318" y="2615"/>
                    <a:pt x="5428" y="2813"/>
                  </a:cubicBezTo>
                  <a:cubicBezTo>
                    <a:pt x="6022" y="2893"/>
                    <a:pt x="6576" y="2972"/>
                    <a:pt x="7170" y="2972"/>
                  </a:cubicBezTo>
                  <a:cubicBezTo>
                    <a:pt x="7231" y="2977"/>
                    <a:pt x="7292" y="2979"/>
                    <a:pt x="7353" y="2979"/>
                  </a:cubicBezTo>
                  <a:cubicBezTo>
                    <a:pt x="7775" y="2979"/>
                    <a:pt x="8216" y="2862"/>
                    <a:pt x="8597" y="2655"/>
                  </a:cubicBezTo>
                  <a:cubicBezTo>
                    <a:pt x="8715" y="2576"/>
                    <a:pt x="8557" y="2496"/>
                    <a:pt x="8478" y="2457"/>
                  </a:cubicBezTo>
                  <a:cubicBezTo>
                    <a:pt x="8176" y="2381"/>
                    <a:pt x="7891" y="2354"/>
                    <a:pt x="7611" y="2354"/>
                  </a:cubicBezTo>
                  <a:cubicBezTo>
                    <a:pt x="7450" y="2354"/>
                    <a:pt x="7290" y="2363"/>
                    <a:pt x="7131" y="2378"/>
                  </a:cubicBezTo>
                  <a:cubicBezTo>
                    <a:pt x="6982" y="2388"/>
                    <a:pt x="6837" y="2393"/>
                    <a:pt x="6693" y="2393"/>
                  </a:cubicBezTo>
                  <a:cubicBezTo>
                    <a:pt x="6300" y="2393"/>
                    <a:pt x="5923" y="2356"/>
                    <a:pt x="5546" y="2298"/>
                  </a:cubicBezTo>
                  <a:cubicBezTo>
                    <a:pt x="4516" y="2140"/>
                    <a:pt x="3526" y="1823"/>
                    <a:pt x="2615" y="1387"/>
                  </a:cubicBezTo>
                  <a:cubicBezTo>
                    <a:pt x="1783" y="1031"/>
                    <a:pt x="991" y="555"/>
                    <a:pt x="278" y="1"/>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53;p26">
              <a:extLst>
                <a:ext uri="{FF2B5EF4-FFF2-40B4-BE49-F238E27FC236}">
                  <a16:creationId xmlns:a16="http://schemas.microsoft.com/office/drawing/2014/main" id="{B6178283-03F1-4922-B218-944846C305B5}"/>
                </a:ext>
              </a:extLst>
            </p:cNvPr>
            <p:cNvSpPr/>
            <p:nvPr/>
          </p:nvSpPr>
          <p:spPr>
            <a:xfrm>
              <a:off x="2350293" y="3322454"/>
              <a:ext cx="6545" cy="40817"/>
            </a:xfrm>
            <a:custGeom>
              <a:avLst/>
              <a:gdLst/>
              <a:ahLst/>
              <a:cxnLst/>
              <a:rect l="l" t="t" r="r" b="b"/>
              <a:pathLst>
                <a:path w="397" h="2476" extrusionOk="0">
                  <a:moveTo>
                    <a:pt x="74" y="0"/>
                  </a:moveTo>
                  <a:cubicBezTo>
                    <a:pt x="50" y="0"/>
                    <a:pt x="20" y="10"/>
                    <a:pt x="0" y="30"/>
                  </a:cubicBezTo>
                  <a:cubicBezTo>
                    <a:pt x="0" y="307"/>
                    <a:pt x="0" y="545"/>
                    <a:pt x="0" y="822"/>
                  </a:cubicBezTo>
                  <a:cubicBezTo>
                    <a:pt x="0" y="1139"/>
                    <a:pt x="0" y="1416"/>
                    <a:pt x="40" y="1733"/>
                  </a:cubicBezTo>
                  <a:cubicBezTo>
                    <a:pt x="40" y="1971"/>
                    <a:pt x="40" y="2208"/>
                    <a:pt x="40" y="2446"/>
                  </a:cubicBezTo>
                  <a:cubicBezTo>
                    <a:pt x="99" y="2466"/>
                    <a:pt x="159" y="2476"/>
                    <a:pt x="218" y="2476"/>
                  </a:cubicBezTo>
                  <a:cubicBezTo>
                    <a:pt x="277" y="2476"/>
                    <a:pt x="337" y="2466"/>
                    <a:pt x="396" y="2446"/>
                  </a:cubicBezTo>
                  <a:cubicBezTo>
                    <a:pt x="396" y="2208"/>
                    <a:pt x="396" y="1971"/>
                    <a:pt x="396" y="1733"/>
                  </a:cubicBezTo>
                  <a:cubicBezTo>
                    <a:pt x="357" y="1416"/>
                    <a:pt x="396" y="1099"/>
                    <a:pt x="317" y="822"/>
                  </a:cubicBezTo>
                  <a:cubicBezTo>
                    <a:pt x="277" y="545"/>
                    <a:pt x="238" y="267"/>
                    <a:pt x="119" y="30"/>
                  </a:cubicBezTo>
                  <a:cubicBezTo>
                    <a:pt x="119" y="10"/>
                    <a:pt x="99" y="0"/>
                    <a:pt x="74" y="0"/>
                  </a:cubicBezTo>
                  <a:close/>
                </a:path>
              </a:pathLst>
            </a:custGeom>
            <a:solidFill>
              <a:srgbClr val="683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54;p26">
              <a:extLst>
                <a:ext uri="{FF2B5EF4-FFF2-40B4-BE49-F238E27FC236}">
                  <a16:creationId xmlns:a16="http://schemas.microsoft.com/office/drawing/2014/main" id="{671C0282-54C9-42EB-BC2D-5B2AB6123D2E}"/>
                </a:ext>
              </a:extLst>
            </p:cNvPr>
            <p:cNvSpPr/>
            <p:nvPr/>
          </p:nvSpPr>
          <p:spPr>
            <a:xfrm>
              <a:off x="1401466" y="3415792"/>
              <a:ext cx="712581" cy="240203"/>
            </a:xfrm>
            <a:custGeom>
              <a:avLst/>
              <a:gdLst/>
              <a:ahLst/>
              <a:cxnLst/>
              <a:rect l="l" t="t" r="r" b="b"/>
              <a:pathLst>
                <a:path w="43226" h="14571" extrusionOk="0">
                  <a:moveTo>
                    <a:pt x="42749" y="0"/>
                  </a:moveTo>
                  <a:cubicBezTo>
                    <a:pt x="42597" y="0"/>
                    <a:pt x="42448" y="83"/>
                    <a:pt x="42386" y="270"/>
                  </a:cubicBezTo>
                  <a:cubicBezTo>
                    <a:pt x="41395" y="2924"/>
                    <a:pt x="40405" y="5539"/>
                    <a:pt x="38662" y="7757"/>
                  </a:cubicBezTo>
                  <a:cubicBezTo>
                    <a:pt x="37038" y="9975"/>
                    <a:pt x="34740" y="11560"/>
                    <a:pt x="32086" y="12352"/>
                  </a:cubicBezTo>
                  <a:cubicBezTo>
                    <a:pt x="31312" y="12552"/>
                    <a:pt x="30548" y="12642"/>
                    <a:pt x="29796" y="12642"/>
                  </a:cubicBezTo>
                  <a:cubicBezTo>
                    <a:pt x="25629" y="12642"/>
                    <a:pt x="21834" y="9856"/>
                    <a:pt x="18578" y="7440"/>
                  </a:cubicBezTo>
                  <a:cubicBezTo>
                    <a:pt x="16717" y="5935"/>
                    <a:pt x="14736" y="4588"/>
                    <a:pt x="12676" y="3320"/>
                  </a:cubicBezTo>
                  <a:cubicBezTo>
                    <a:pt x="10735" y="2251"/>
                    <a:pt x="8715" y="1023"/>
                    <a:pt x="6536" y="508"/>
                  </a:cubicBezTo>
                  <a:cubicBezTo>
                    <a:pt x="6023" y="389"/>
                    <a:pt x="5499" y="325"/>
                    <a:pt x="4985" y="325"/>
                  </a:cubicBezTo>
                  <a:cubicBezTo>
                    <a:pt x="3278" y="325"/>
                    <a:pt x="1682" y="1030"/>
                    <a:pt x="951" y="2766"/>
                  </a:cubicBezTo>
                  <a:cubicBezTo>
                    <a:pt x="0" y="4984"/>
                    <a:pt x="951" y="7361"/>
                    <a:pt x="2417" y="9183"/>
                  </a:cubicBezTo>
                  <a:cubicBezTo>
                    <a:pt x="4199" y="11243"/>
                    <a:pt x="6259" y="13105"/>
                    <a:pt x="8557" y="14570"/>
                  </a:cubicBezTo>
                  <a:cubicBezTo>
                    <a:pt x="8557" y="14134"/>
                    <a:pt x="8517" y="13699"/>
                    <a:pt x="8517" y="13263"/>
                  </a:cubicBezTo>
                  <a:cubicBezTo>
                    <a:pt x="6972" y="12193"/>
                    <a:pt x="5546" y="11005"/>
                    <a:pt x="4239" y="9658"/>
                  </a:cubicBezTo>
                  <a:cubicBezTo>
                    <a:pt x="2575" y="7955"/>
                    <a:pt x="793" y="5420"/>
                    <a:pt x="2060" y="2964"/>
                  </a:cubicBezTo>
                  <a:cubicBezTo>
                    <a:pt x="2651" y="1822"/>
                    <a:pt x="3691" y="1434"/>
                    <a:pt x="4816" y="1434"/>
                  </a:cubicBezTo>
                  <a:cubicBezTo>
                    <a:pt x="5956" y="1434"/>
                    <a:pt x="7184" y="1832"/>
                    <a:pt x="8121" y="2251"/>
                  </a:cubicBezTo>
                  <a:cubicBezTo>
                    <a:pt x="10141" y="3122"/>
                    <a:pt x="12082" y="4192"/>
                    <a:pt x="13904" y="5420"/>
                  </a:cubicBezTo>
                  <a:cubicBezTo>
                    <a:pt x="15885" y="6727"/>
                    <a:pt x="17747" y="8232"/>
                    <a:pt x="19688" y="9619"/>
                  </a:cubicBezTo>
                  <a:cubicBezTo>
                    <a:pt x="22696" y="11781"/>
                    <a:pt x="26152" y="13745"/>
                    <a:pt x="29837" y="13745"/>
                  </a:cubicBezTo>
                  <a:cubicBezTo>
                    <a:pt x="30810" y="13745"/>
                    <a:pt x="31799" y="13609"/>
                    <a:pt x="32799" y="13303"/>
                  </a:cubicBezTo>
                  <a:cubicBezTo>
                    <a:pt x="38424" y="11560"/>
                    <a:pt x="41989" y="6014"/>
                    <a:pt x="43178" y="508"/>
                  </a:cubicBezTo>
                  <a:cubicBezTo>
                    <a:pt x="43226" y="196"/>
                    <a:pt x="42983" y="0"/>
                    <a:pt x="4274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55;p26">
              <a:extLst>
                <a:ext uri="{FF2B5EF4-FFF2-40B4-BE49-F238E27FC236}">
                  <a16:creationId xmlns:a16="http://schemas.microsoft.com/office/drawing/2014/main" id="{D33BD75B-BE93-4D17-B925-86F3A793EF7E}"/>
                </a:ext>
              </a:extLst>
            </p:cNvPr>
            <p:cNvSpPr/>
            <p:nvPr/>
          </p:nvSpPr>
          <p:spPr>
            <a:xfrm>
              <a:off x="2123031" y="2264315"/>
              <a:ext cx="148909" cy="114538"/>
            </a:xfrm>
            <a:custGeom>
              <a:avLst/>
              <a:gdLst/>
              <a:ahLst/>
              <a:cxnLst/>
              <a:rect l="l" t="t" r="r" b="b"/>
              <a:pathLst>
                <a:path w="9033" h="6948" extrusionOk="0">
                  <a:moveTo>
                    <a:pt x="2404" y="1"/>
                  </a:moveTo>
                  <a:cubicBezTo>
                    <a:pt x="2133" y="1"/>
                    <a:pt x="1884" y="29"/>
                    <a:pt x="1665" y="85"/>
                  </a:cubicBezTo>
                  <a:cubicBezTo>
                    <a:pt x="120" y="521"/>
                    <a:pt x="1" y="2343"/>
                    <a:pt x="159" y="2818"/>
                  </a:cubicBezTo>
                  <a:cubicBezTo>
                    <a:pt x="318" y="3254"/>
                    <a:pt x="2298" y="2937"/>
                    <a:pt x="3804" y="3650"/>
                  </a:cubicBezTo>
                  <a:cubicBezTo>
                    <a:pt x="5269" y="4324"/>
                    <a:pt x="6656" y="6582"/>
                    <a:pt x="7052" y="6899"/>
                  </a:cubicBezTo>
                  <a:cubicBezTo>
                    <a:pt x="7093" y="6932"/>
                    <a:pt x="7136" y="6947"/>
                    <a:pt x="7182" y="6947"/>
                  </a:cubicBezTo>
                  <a:cubicBezTo>
                    <a:pt x="7624" y="6947"/>
                    <a:pt x="8263" y="5507"/>
                    <a:pt x="8478" y="5076"/>
                  </a:cubicBezTo>
                  <a:cubicBezTo>
                    <a:pt x="8676" y="4601"/>
                    <a:pt x="9033" y="4245"/>
                    <a:pt x="8201" y="3175"/>
                  </a:cubicBezTo>
                  <a:cubicBezTo>
                    <a:pt x="6501" y="1034"/>
                    <a:pt x="4044" y="1"/>
                    <a:pt x="240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56;p26">
              <a:extLst>
                <a:ext uri="{FF2B5EF4-FFF2-40B4-BE49-F238E27FC236}">
                  <a16:creationId xmlns:a16="http://schemas.microsoft.com/office/drawing/2014/main" id="{FC02AFA3-BE5D-4D91-97A4-53280BF0088C}"/>
                </a:ext>
              </a:extLst>
            </p:cNvPr>
            <p:cNvSpPr/>
            <p:nvPr/>
          </p:nvSpPr>
          <p:spPr>
            <a:xfrm>
              <a:off x="1387091" y="4489872"/>
              <a:ext cx="1240084" cy="103839"/>
            </a:xfrm>
            <a:custGeom>
              <a:avLst/>
              <a:gdLst/>
              <a:ahLst/>
              <a:cxnLst/>
              <a:rect l="l" t="t" r="r" b="b"/>
              <a:pathLst>
                <a:path w="75225" h="6299" extrusionOk="0">
                  <a:moveTo>
                    <a:pt x="1" y="0"/>
                  </a:moveTo>
                  <a:lnTo>
                    <a:pt x="1" y="6299"/>
                  </a:lnTo>
                  <a:lnTo>
                    <a:pt x="75225" y="6299"/>
                  </a:lnTo>
                  <a:lnTo>
                    <a:pt x="7522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57;p26">
              <a:extLst>
                <a:ext uri="{FF2B5EF4-FFF2-40B4-BE49-F238E27FC236}">
                  <a16:creationId xmlns:a16="http://schemas.microsoft.com/office/drawing/2014/main" id="{1C75667F-7D7F-4235-95A4-9952C525B287}"/>
                </a:ext>
              </a:extLst>
            </p:cNvPr>
            <p:cNvSpPr/>
            <p:nvPr/>
          </p:nvSpPr>
          <p:spPr>
            <a:xfrm>
              <a:off x="1244743" y="3716709"/>
              <a:ext cx="1538512" cy="788197"/>
            </a:xfrm>
            <a:custGeom>
              <a:avLst/>
              <a:gdLst/>
              <a:ahLst/>
              <a:cxnLst/>
              <a:rect l="l" t="t" r="r" b="b"/>
              <a:pathLst>
                <a:path w="93328" h="47813" extrusionOk="0">
                  <a:moveTo>
                    <a:pt x="3565" y="0"/>
                  </a:moveTo>
                  <a:cubicBezTo>
                    <a:pt x="1545" y="0"/>
                    <a:pt x="0" y="1822"/>
                    <a:pt x="357" y="3843"/>
                  </a:cubicBezTo>
                  <a:lnTo>
                    <a:pt x="8636" y="47812"/>
                  </a:lnTo>
                  <a:lnTo>
                    <a:pt x="83860" y="47812"/>
                  </a:lnTo>
                  <a:lnTo>
                    <a:pt x="92931" y="3882"/>
                  </a:lnTo>
                  <a:cubicBezTo>
                    <a:pt x="93327" y="1862"/>
                    <a:pt x="91822" y="0"/>
                    <a:pt x="89762"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58;p26">
              <a:extLst>
                <a:ext uri="{FF2B5EF4-FFF2-40B4-BE49-F238E27FC236}">
                  <a16:creationId xmlns:a16="http://schemas.microsoft.com/office/drawing/2014/main" id="{74EAE31F-6D6D-4312-B10B-806C8AAEF605}"/>
                </a:ext>
              </a:extLst>
            </p:cNvPr>
            <p:cNvSpPr/>
            <p:nvPr/>
          </p:nvSpPr>
          <p:spPr>
            <a:xfrm>
              <a:off x="1257799" y="3716676"/>
              <a:ext cx="1512383" cy="26162"/>
            </a:xfrm>
            <a:custGeom>
              <a:avLst/>
              <a:gdLst/>
              <a:ahLst/>
              <a:cxnLst/>
              <a:rect l="l" t="t" r="r" b="b"/>
              <a:pathLst>
                <a:path w="91743" h="1587" extrusionOk="0">
                  <a:moveTo>
                    <a:pt x="2708" y="0"/>
                  </a:moveTo>
                  <a:cubicBezTo>
                    <a:pt x="1562" y="0"/>
                    <a:pt x="539" y="626"/>
                    <a:pt x="1" y="1587"/>
                  </a:cubicBezTo>
                  <a:cubicBezTo>
                    <a:pt x="357" y="1428"/>
                    <a:pt x="793" y="1349"/>
                    <a:pt x="1189" y="1349"/>
                  </a:cubicBezTo>
                  <a:lnTo>
                    <a:pt x="90515" y="1349"/>
                  </a:lnTo>
                  <a:cubicBezTo>
                    <a:pt x="90951" y="1349"/>
                    <a:pt x="91347" y="1428"/>
                    <a:pt x="91743" y="1587"/>
                  </a:cubicBezTo>
                  <a:cubicBezTo>
                    <a:pt x="91205" y="626"/>
                    <a:pt x="90182" y="0"/>
                    <a:pt x="89072" y="0"/>
                  </a:cubicBezTo>
                  <a:cubicBezTo>
                    <a:pt x="89038" y="0"/>
                    <a:pt x="89004" y="1"/>
                    <a:pt x="88970" y="2"/>
                  </a:cubicBezTo>
                  <a:lnTo>
                    <a:pt x="2813" y="2"/>
                  </a:lnTo>
                  <a:cubicBezTo>
                    <a:pt x="2778" y="1"/>
                    <a:pt x="2743" y="0"/>
                    <a:pt x="27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59;p26">
              <a:extLst>
                <a:ext uri="{FF2B5EF4-FFF2-40B4-BE49-F238E27FC236}">
                  <a16:creationId xmlns:a16="http://schemas.microsoft.com/office/drawing/2014/main" id="{E36AFAA1-2DD3-4854-BC73-44FDC291ACAF}"/>
                </a:ext>
              </a:extLst>
            </p:cNvPr>
            <p:cNvSpPr/>
            <p:nvPr/>
          </p:nvSpPr>
          <p:spPr>
            <a:xfrm>
              <a:off x="1902972" y="4032759"/>
              <a:ext cx="222036" cy="192001"/>
            </a:xfrm>
            <a:custGeom>
              <a:avLst/>
              <a:gdLst/>
              <a:ahLst/>
              <a:cxnLst/>
              <a:rect l="l" t="t" r="r" b="b"/>
              <a:pathLst>
                <a:path w="13469" h="11647" extrusionOk="0">
                  <a:moveTo>
                    <a:pt x="6735" y="1"/>
                  </a:moveTo>
                  <a:cubicBezTo>
                    <a:pt x="3011" y="1"/>
                    <a:pt x="1" y="2575"/>
                    <a:pt x="1" y="5824"/>
                  </a:cubicBezTo>
                  <a:cubicBezTo>
                    <a:pt x="1" y="9032"/>
                    <a:pt x="3011" y="11647"/>
                    <a:pt x="6735" y="11647"/>
                  </a:cubicBezTo>
                  <a:cubicBezTo>
                    <a:pt x="10458" y="11647"/>
                    <a:pt x="13469" y="9032"/>
                    <a:pt x="13469" y="5824"/>
                  </a:cubicBezTo>
                  <a:cubicBezTo>
                    <a:pt x="13469" y="2575"/>
                    <a:pt x="10458" y="1"/>
                    <a:pt x="67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2049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circle(in)">
                                      <p:cBhvr>
                                        <p:cTn id="10" dur="2000"/>
                                        <p:tgtEl>
                                          <p:spTgt spid="46"/>
                                        </p:tgtEl>
                                      </p:cBhvr>
                                    </p:animEffect>
                                  </p:childTnLst>
                                </p:cTn>
                              </p:par>
                              <p:par>
                                <p:cTn id="11" presetID="6" presetClass="entr" presetSubtype="16"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circle(in)">
                                      <p:cBhvr>
                                        <p:cTn id="13" dur="2000"/>
                                        <p:tgtEl>
                                          <p:spTgt spid="51"/>
                                        </p:tgtEl>
                                      </p:cBhvr>
                                    </p:animEffect>
                                  </p:childTnLst>
                                </p:cTn>
                              </p:par>
                              <p:par>
                                <p:cTn id="14" presetID="6" presetClass="entr" presetSubtype="16"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circle(in)">
                                      <p:cBhvr>
                                        <p:cTn id="16" dur="2000"/>
                                        <p:tgtEl>
                                          <p:spTgt spid="56"/>
                                        </p:tgtEl>
                                      </p:cBhvr>
                                    </p:animEffect>
                                  </p:childTnLst>
                                </p:cTn>
                              </p:par>
                              <p:par>
                                <p:cTn id="17" presetID="6" presetClass="entr" presetSubtype="16"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circle(in)">
                                      <p:cBhvr>
                                        <p:cTn id="19" dur="2000"/>
                                        <p:tgtEl>
                                          <p:spTgt spid="61"/>
                                        </p:tgtEl>
                                      </p:cBhvr>
                                    </p:animEffect>
                                  </p:childTnLst>
                                </p:cTn>
                              </p:par>
                              <p:par>
                                <p:cTn id="20" presetID="6" presetClass="entr" presetSubtype="16"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circle(in)">
                                      <p:cBhvr>
                                        <p:cTn id="22" dur="2000"/>
                                        <p:tgtEl>
                                          <p:spTgt spid="66"/>
                                        </p:tgtEl>
                                      </p:cBhvr>
                                    </p:animEffect>
                                  </p:childTnLst>
                                </p:cTn>
                              </p:par>
                              <p:par>
                                <p:cTn id="23" presetID="6" presetClass="entr" presetSubtype="16"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circle(in)">
                                      <p:cBhvr>
                                        <p:cTn id="25" dur="2000"/>
                                        <p:tgtEl>
                                          <p:spTgt spid="71"/>
                                        </p:tgtEl>
                                      </p:cBhvr>
                                    </p:animEffect>
                                  </p:childTnLst>
                                </p:cTn>
                              </p:par>
                              <p:par>
                                <p:cTn id="26" presetID="6" presetClass="entr" presetSubtype="16"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circle(in)">
                                      <p:cBhvr>
                                        <p:cTn id="28" dur="2000"/>
                                        <p:tgtEl>
                                          <p:spTgt spid="77"/>
                                        </p:tgtEl>
                                      </p:cBhvr>
                                    </p:animEffect>
                                  </p:childTnLst>
                                </p:cTn>
                              </p:par>
                              <p:par>
                                <p:cTn id="29" presetID="6" presetClass="entr" presetSubtype="16"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circle(in)">
                                      <p:cBhvr>
                                        <p:cTn id="31" dur="2000"/>
                                        <p:tgtEl>
                                          <p:spTgt spid="81"/>
                                        </p:tgtEl>
                                      </p:cBhvr>
                                    </p:animEffect>
                                  </p:childTnLst>
                                </p:cTn>
                              </p:par>
                              <p:par>
                                <p:cTn id="32" presetID="6" presetClass="entr" presetSubtype="16" fill="hold"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circle(in)">
                                      <p:cBhvr>
                                        <p:cTn id="34" dur="2000"/>
                                        <p:tgtEl>
                                          <p:spTgt spid="84"/>
                                        </p:tgtEl>
                                      </p:cBhvr>
                                    </p:animEffect>
                                  </p:childTnLst>
                                </p:cTn>
                              </p:par>
                              <p:par>
                                <p:cTn id="35" presetID="6" presetClass="entr" presetSubtype="16"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circle(in)">
                                      <p:cBhvr>
                                        <p:cTn id="37" dur="2000"/>
                                        <p:tgtEl>
                                          <p:spTgt spid="87"/>
                                        </p:tgtEl>
                                      </p:cBhvr>
                                    </p:animEffect>
                                  </p:childTnLst>
                                </p:cTn>
                              </p:par>
                              <p:par>
                                <p:cTn id="38" presetID="6" presetClass="entr" presetSubtype="16" fill="hold"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circle(in)">
                                      <p:cBhvr>
                                        <p:cTn id="40" dur="2000"/>
                                        <p:tgtEl>
                                          <p:spTgt spid="90"/>
                                        </p:tgtEl>
                                      </p:cBhvr>
                                    </p:animEffect>
                                  </p:childTnLst>
                                </p:cTn>
                              </p:par>
                              <p:par>
                                <p:cTn id="41" presetID="6" presetClass="entr" presetSubtype="16"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circle(in)">
                                      <p:cBhvr>
                                        <p:cTn id="43" dur="2000"/>
                                        <p:tgtEl>
                                          <p:spTgt spid="93"/>
                                        </p:tgtEl>
                                      </p:cBhvr>
                                    </p:animEffect>
                                  </p:childTnLst>
                                </p:cTn>
                              </p:par>
                              <p:par>
                                <p:cTn id="44" presetID="6" presetClass="entr" presetSubtype="16" fill="hold"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circle(in)">
                                      <p:cBhvr>
                                        <p:cTn id="46"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4FFE31-9019-4129-976A-DFB5BB840E55}"/>
              </a:ext>
            </a:extLst>
          </p:cNvPr>
          <p:cNvSpPr/>
          <p:nvPr/>
        </p:nvSpPr>
        <p:spPr>
          <a:xfrm>
            <a:off x="0" y="0"/>
            <a:ext cx="9144000" cy="5225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5" name="Rectangle: Rounded Corners 4">
            <a:extLst>
              <a:ext uri="{FF2B5EF4-FFF2-40B4-BE49-F238E27FC236}">
                <a16:creationId xmlns:a16="http://schemas.microsoft.com/office/drawing/2014/main" id="{6F30D4B8-E5F2-4B2E-93A1-5BE52806B8A8}"/>
              </a:ext>
            </a:extLst>
          </p:cNvPr>
          <p:cNvSpPr/>
          <p:nvPr/>
        </p:nvSpPr>
        <p:spPr>
          <a:xfrm>
            <a:off x="603121" y="1000942"/>
            <a:ext cx="7815943" cy="367213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dirty="0"/>
          </a:p>
        </p:txBody>
      </p:sp>
      <p:pic>
        <p:nvPicPr>
          <p:cNvPr id="18" name="Picture 17" descr="Icon&#10;&#10;Description automatically generated">
            <a:extLst>
              <a:ext uri="{FF2B5EF4-FFF2-40B4-BE49-F238E27FC236}">
                <a16:creationId xmlns:a16="http://schemas.microsoft.com/office/drawing/2014/main" id="{EB9449DF-AB91-4315-AC76-CA3D08B93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2" y="1"/>
            <a:ext cx="522515" cy="522515"/>
          </a:xfrm>
          <a:prstGeom prst="rect">
            <a:avLst/>
          </a:prstGeom>
        </p:spPr>
      </p:pic>
      <p:pic>
        <p:nvPicPr>
          <p:cNvPr id="24" name="Picture 23" descr="Icon&#10;&#10;Description automatically generated">
            <a:extLst>
              <a:ext uri="{FF2B5EF4-FFF2-40B4-BE49-F238E27FC236}">
                <a16:creationId xmlns:a16="http://schemas.microsoft.com/office/drawing/2014/main" id="{C61A981A-FAFC-4ED2-B60C-795020040F4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0667" l="8889" r="90667">
                        <a14:foregroundMark x1="8889" y1="49778" x2="8889" y2="49778"/>
                        <a14:foregroundMark x1="48444" y1="8000" x2="48444" y2="8000"/>
                        <a14:foregroundMark x1="91111" y1="45778" x2="91111" y2="45778"/>
                        <a14:foregroundMark x1="54222" y1="90667" x2="54222" y2="90667"/>
                      </a14:backgroundRemoval>
                    </a14:imgEffect>
                  </a14:imgLayer>
                </a14:imgProps>
              </a:ext>
              <a:ext uri="{28A0092B-C50C-407E-A947-70E740481C1C}">
                <a14:useLocalDpi xmlns:a14="http://schemas.microsoft.com/office/drawing/2010/main" val="0"/>
              </a:ext>
            </a:extLst>
          </a:blip>
          <a:stretch>
            <a:fillRect/>
          </a:stretch>
        </p:blipFill>
        <p:spPr>
          <a:xfrm>
            <a:off x="593437" y="-33527"/>
            <a:ext cx="589568" cy="589568"/>
          </a:xfrm>
          <a:prstGeom prst="rect">
            <a:avLst/>
          </a:prstGeom>
        </p:spPr>
      </p:pic>
      <p:pic>
        <p:nvPicPr>
          <p:cNvPr id="26" name="Picture 25" descr="Icon&#10;&#10;Description automatically generated">
            <a:extLst>
              <a:ext uri="{FF2B5EF4-FFF2-40B4-BE49-F238E27FC236}">
                <a16:creationId xmlns:a16="http://schemas.microsoft.com/office/drawing/2014/main" id="{D5B6A2FB-E80D-474C-8A30-2F10A17DB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0564" y="5352"/>
            <a:ext cx="522515" cy="522515"/>
          </a:xfrm>
          <a:prstGeom prst="rect">
            <a:avLst/>
          </a:prstGeom>
        </p:spPr>
      </p:pic>
      <p:pic>
        <p:nvPicPr>
          <p:cNvPr id="8" name="Picture 7">
            <a:extLst>
              <a:ext uri="{FF2B5EF4-FFF2-40B4-BE49-F238E27FC236}">
                <a16:creationId xmlns:a16="http://schemas.microsoft.com/office/drawing/2014/main" id="{FA957E89-ED82-41CF-BE90-A11E31167E71}"/>
              </a:ext>
            </a:extLst>
          </p:cNvPr>
          <p:cNvPicPr>
            <a:picLocks noChangeAspect="1"/>
          </p:cNvPicPr>
          <p:nvPr/>
        </p:nvPicPr>
        <p:blipFill>
          <a:blip r:embed="rId6"/>
          <a:stretch>
            <a:fillRect/>
          </a:stretch>
        </p:blipFill>
        <p:spPr>
          <a:xfrm>
            <a:off x="991228" y="1096825"/>
            <a:ext cx="900762" cy="859610"/>
          </a:xfrm>
          <a:prstGeom prst="rect">
            <a:avLst/>
          </a:prstGeom>
        </p:spPr>
      </p:pic>
      <p:pic>
        <p:nvPicPr>
          <p:cNvPr id="13" name="Picture 12">
            <a:extLst>
              <a:ext uri="{FF2B5EF4-FFF2-40B4-BE49-F238E27FC236}">
                <a16:creationId xmlns:a16="http://schemas.microsoft.com/office/drawing/2014/main" id="{DB2DC80F-8DA8-4BEB-B5EF-C26F0C824199}"/>
              </a:ext>
            </a:extLst>
          </p:cNvPr>
          <p:cNvPicPr>
            <a:picLocks noChangeAspect="1"/>
          </p:cNvPicPr>
          <p:nvPr/>
        </p:nvPicPr>
        <p:blipFill>
          <a:blip r:embed="rId7"/>
          <a:stretch>
            <a:fillRect/>
          </a:stretch>
        </p:blipFill>
        <p:spPr>
          <a:xfrm>
            <a:off x="1006123" y="1876114"/>
            <a:ext cx="896190" cy="864183"/>
          </a:xfrm>
          <a:prstGeom prst="rect">
            <a:avLst/>
          </a:prstGeom>
        </p:spPr>
      </p:pic>
      <p:pic>
        <p:nvPicPr>
          <p:cNvPr id="15" name="Picture 14">
            <a:extLst>
              <a:ext uri="{FF2B5EF4-FFF2-40B4-BE49-F238E27FC236}">
                <a16:creationId xmlns:a16="http://schemas.microsoft.com/office/drawing/2014/main" id="{8D42606E-91F3-48A0-8832-1519CD273C5F}"/>
              </a:ext>
            </a:extLst>
          </p:cNvPr>
          <p:cNvPicPr>
            <a:picLocks noChangeAspect="1"/>
          </p:cNvPicPr>
          <p:nvPr/>
        </p:nvPicPr>
        <p:blipFill>
          <a:blip r:embed="rId8"/>
          <a:stretch>
            <a:fillRect/>
          </a:stretch>
        </p:blipFill>
        <p:spPr>
          <a:xfrm>
            <a:off x="991070" y="2625454"/>
            <a:ext cx="896190" cy="859610"/>
          </a:xfrm>
          <a:prstGeom prst="rect">
            <a:avLst/>
          </a:prstGeom>
        </p:spPr>
      </p:pic>
      <p:pic>
        <p:nvPicPr>
          <p:cNvPr id="17" name="Picture 16">
            <a:extLst>
              <a:ext uri="{FF2B5EF4-FFF2-40B4-BE49-F238E27FC236}">
                <a16:creationId xmlns:a16="http://schemas.microsoft.com/office/drawing/2014/main" id="{33CB9DBF-A883-4D23-BD47-E62AEA9D7EF8}"/>
              </a:ext>
            </a:extLst>
          </p:cNvPr>
          <p:cNvPicPr>
            <a:picLocks noChangeAspect="1"/>
          </p:cNvPicPr>
          <p:nvPr/>
        </p:nvPicPr>
        <p:blipFill>
          <a:blip r:embed="rId9"/>
          <a:stretch>
            <a:fillRect/>
          </a:stretch>
        </p:blipFill>
        <p:spPr>
          <a:xfrm>
            <a:off x="3147806" y="3631056"/>
            <a:ext cx="896190" cy="859610"/>
          </a:xfrm>
          <a:prstGeom prst="rect">
            <a:avLst/>
          </a:prstGeom>
        </p:spPr>
      </p:pic>
      <p:pic>
        <p:nvPicPr>
          <p:cNvPr id="91" name="Picture 90">
            <a:extLst>
              <a:ext uri="{FF2B5EF4-FFF2-40B4-BE49-F238E27FC236}">
                <a16:creationId xmlns:a16="http://schemas.microsoft.com/office/drawing/2014/main" id="{34F827E9-8C3E-42D6-AA56-72D4A8D5A3A0}"/>
              </a:ext>
            </a:extLst>
          </p:cNvPr>
          <p:cNvPicPr>
            <a:picLocks noChangeAspect="1"/>
          </p:cNvPicPr>
          <p:nvPr/>
        </p:nvPicPr>
        <p:blipFill>
          <a:blip r:embed="rId10"/>
          <a:stretch>
            <a:fillRect/>
          </a:stretch>
        </p:blipFill>
        <p:spPr>
          <a:xfrm>
            <a:off x="5194316" y="2571751"/>
            <a:ext cx="896190" cy="859610"/>
          </a:xfrm>
          <a:prstGeom prst="rect">
            <a:avLst/>
          </a:prstGeom>
        </p:spPr>
      </p:pic>
      <p:pic>
        <p:nvPicPr>
          <p:cNvPr id="92" name="Picture 91">
            <a:extLst>
              <a:ext uri="{FF2B5EF4-FFF2-40B4-BE49-F238E27FC236}">
                <a16:creationId xmlns:a16="http://schemas.microsoft.com/office/drawing/2014/main" id="{BC88E0C4-83FA-461D-9DF4-6A98554D1A9A}"/>
              </a:ext>
            </a:extLst>
          </p:cNvPr>
          <p:cNvPicPr>
            <a:picLocks noChangeAspect="1"/>
          </p:cNvPicPr>
          <p:nvPr/>
        </p:nvPicPr>
        <p:blipFill>
          <a:blip r:embed="rId11"/>
          <a:stretch>
            <a:fillRect/>
          </a:stretch>
        </p:blipFill>
        <p:spPr>
          <a:xfrm>
            <a:off x="5173466" y="1082639"/>
            <a:ext cx="896190" cy="859610"/>
          </a:xfrm>
          <a:prstGeom prst="rect">
            <a:avLst/>
          </a:prstGeom>
        </p:spPr>
      </p:pic>
      <p:pic>
        <p:nvPicPr>
          <p:cNvPr id="93" name="Picture 92">
            <a:extLst>
              <a:ext uri="{FF2B5EF4-FFF2-40B4-BE49-F238E27FC236}">
                <a16:creationId xmlns:a16="http://schemas.microsoft.com/office/drawing/2014/main" id="{A0F624E4-C462-438C-B763-7EBF867D53F2}"/>
              </a:ext>
            </a:extLst>
          </p:cNvPr>
          <p:cNvPicPr>
            <a:picLocks noChangeAspect="1"/>
          </p:cNvPicPr>
          <p:nvPr/>
        </p:nvPicPr>
        <p:blipFill>
          <a:blip r:embed="rId12"/>
          <a:stretch>
            <a:fillRect/>
          </a:stretch>
        </p:blipFill>
        <p:spPr>
          <a:xfrm>
            <a:off x="5183789" y="1864913"/>
            <a:ext cx="896190" cy="859610"/>
          </a:xfrm>
          <a:prstGeom prst="rect">
            <a:avLst/>
          </a:prstGeom>
        </p:spPr>
      </p:pic>
      <p:pic>
        <p:nvPicPr>
          <p:cNvPr id="94" name="Picture 93">
            <a:extLst>
              <a:ext uri="{FF2B5EF4-FFF2-40B4-BE49-F238E27FC236}">
                <a16:creationId xmlns:a16="http://schemas.microsoft.com/office/drawing/2014/main" id="{B0BD7395-6822-4F57-AF00-E36FEFC9C0CE}"/>
              </a:ext>
            </a:extLst>
          </p:cNvPr>
          <p:cNvPicPr>
            <a:picLocks noChangeAspect="1"/>
          </p:cNvPicPr>
          <p:nvPr/>
        </p:nvPicPr>
        <p:blipFill>
          <a:blip r:embed="rId13"/>
          <a:stretch>
            <a:fillRect/>
          </a:stretch>
        </p:blipFill>
        <p:spPr>
          <a:xfrm>
            <a:off x="2694279" y="1215733"/>
            <a:ext cx="772735" cy="539543"/>
          </a:xfrm>
          <a:prstGeom prst="rect">
            <a:avLst/>
          </a:prstGeom>
        </p:spPr>
      </p:pic>
      <p:pic>
        <p:nvPicPr>
          <p:cNvPr id="95" name="Picture 94">
            <a:extLst>
              <a:ext uri="{FF2B5EF4-FFF2-40B4-BE49-F238E27FC236}">
                <a16:creationId xmlns:a16="http://schemas.microsoft.com/office/drawing/2014/main" id="{55E5B531-C2F1-4B34-914F-B409B8426335}"/>
              </a:ext>
            </a:extLst>
          </p:cNvPr>
          <p:cNvPicPr>
            <a:picLocks noChangeAspect="1"/>
          </p:cNvPicPr>
          <p:nvPr/>
        </p:nvPicPr>
        <p:blipFill>
          <a:blip r:embed="rId14"/>
          <a:stretch>
            <a:fillRect/>
          </a:stretch>
        </p:blipFill>
        <p:spPr>
          <a:xfrm>
            <a:off x="6906309" y="2709710"/>
            <a:ext cx="772735" cy="539543"/>
          </a:xfrm>
          <a:prstGeom prst="rect">
            <a:avLst/>
          </a:prstGeom>
        </p:spPr>
      </p:pic>
      <p:pic>
        <p:nvPicPr>
          <p:cNvPr id="96" name="Picture 95">
            <a:extLst>
              <a:ext uri="{FF2B5EF4-FFF2-40B4-BE49-F238E27FC236}">
                <a16:creationId xmlns:a16="http://schemas.microsoft.com/office/drawing/2014/main" id="{EADBFFAD-80AF-4368-95A8-245ECCC7B129}"/>
              </a:ext>
            </a:extLst>
          </p:cNvPr>
          <p:cNvPicPr>
            <a:picLocks noChangeAspect="1"/>
          </p:cNvPicPr>
          <p:nvPr/>
        </p:nvPicPr>
        <p:blipFill>
          <a:blip r:embed="rId15"/>
          <a:stretch>
            <a:fillRect/>
          </a:stretch>
        </p:blipFill>
        <p:spPr>
          <a:xfrm>
            <a:off x="2632550" y="2025171"/>
            <a:ext cx="896190" cy="539543"/>
          </a:xfrm>
          <a:prstGeom prst="rect">
            <a:avLst/>
          </a:prstGeom>
        </p:spPr>
      </p:pic>
      <p:pic>
        <p:nvPicPr>
          <p:cNvPr id="97" name="Picture 96">
            <a:extLst>
              <a:ext uri="{FF2B5EF4-FFF2-40B4-BE49-F238E27FC236}">
                <a16:creationId xmlns:a16="http://schemas.microsoft.com/office/drawing/2014/main" id="{66EFA024-114F-4222-93DF-98AFECB0A12D}"/>
              </a:ext>
            </a:extLst>
          </p:cNvPr>
          <p:cNvPicPr>
            <a:picLocks noChangeAspect="1"/>
          </p:cNvPicPr>
          <p:nvPr/>
        </p:nvPicPr>
        <p:blipFill>
          <a:blip r:embed="rId16"/>
          <a:stretch>
            <a:fillRect/>
          </a:stretch>
        </p:blipFill>
        <p:spPr>
          <a:xfrm>
            <a:off x="2694278" y="2769667"/>
            <a:ext cx="772735" cy="539543"/>
          </a:xfrm>
          <a:prstGeom prst="rect">
            <a:avLst/>
          </a:prstGeom>
        </p:spPr>
      </p:pic>
      <p:pic>
        <p:nvPicPr>
          <p:cNvPr id="3" name="Picture 2">
            <a:extLst>
              <a:ext uri="{FF2B5EF4-FFF2-40B4-BE49-F238E27FC236}">
                <a16:creationId xmlns:a16="http://schemas.microsoft.com/office/drawing/2014/main" id="{113A3F7D-E023-4843-BEFA-4C193E33EF52}"/>
              </a:ext>
            </a:extLst>
          </p:cNvPr>
          <p:cNvPicPr>
            <a:picLocks noChangeAspect="1"/>
          </p:cNvPicPr>
          <p:nvPr/>
        </p:nvPicPr>
        <p:blipFill>
          <a:blip r:embed="rId17"/>
          <a:stretch>
            <a:fillRect/>
          </a:stretch>
        </p:blipFill>
        <p:spPr>
          <a:xfrm>
            <a:off x="6824714" y="1211161"/>
            <a:ext cx="896190" cy="544115"/>
          </a:xfrm>
          <a:prstGeom prst="rect">
            <a:avLst/>
          </a:prstGeom>
        </p:spPr>
      </p:pic>
      <p:pic>
        <p:nvPicPr>
          <p:cNvPr id="6" name="Picture 5">
            <a:extLst>
              <a:ext uri="{FF2B5EF4-FFF2-40B4-BE49-F238E27FC236}">
                <a16:creationId xmlns:a16="http://schemas.microsoft.com/office/drawing/2014/main" id="{26BB1272-545F-4D41-982D-8887101C7089}"/>
              </a:ext>
            </a:extLst>
          </p:cNvPr>
          <p:cNvPicPr>
            <a:picLocks noChangeAspect="1"/>
          </p:cNvPicPr>
          <p:nvPr/>
        </p:nvPicPr>
        <p:blipFill>
          <a:blip r:embed="rId18"/>
          <a:stretch>
            <a:fillRect/>
          </a:stretch>
        </p:blipFill>
        <p:spPr>
          <a:xfrm>
            <a:off x="6906309" y="1978014"/>
            <a:ext cx="772735" cy="539543"/>
          </a:xfrm>
          <a:prstGeom prst="rect">
            <a:avLst/>
          </a:prstGeom>
        </p:spPr>
      </p:pic>
      <p:pic>
        <p:nvPicPr>
          <p:cNvPr id="9" name="Picture 8">
            <a:extLst>
              <a:ext uri="{FF2B5EF4-FFF2-40B4-BE49-F238E27FC236}">
                <a16:creationId xmlns:a16="http://schemas.microsoft.com/office/drawing/2014/main" id="{4B06648A-1402-4D74-85ED-401A600CB1B8}"/>
              </a:ext>
            </a:extLst>
          </p:cNvPr>
          <p:cNvPicPr>
            <a:picLocks noChangeAspect="1"/>
          </p:cNvPicPr>
          <p:nvPr/>
        </p:nvPicPr>
        <p:blipFill>
          <a:blip r:embed="rId19"/>
          <a:stretch>
            <a:fillRect/>
          </a:stretch>
        </p:blipFill>
        <p:spPr>
          <a:xfrm>
            <a:off x="4848826" y="3788804"/>
            <a:ext cx="772735" cy="544115"/>
          </a:xfrm>
          <a:prstGeom prst="rect">
            <a:avLst/>
          </a:prstGeom>
        </p:spPr>
      </p:pic>
      <p:sp>
        <p:nvSpPr>
          <p:cNvPr id="10" name="Rectangle 9">
            <a:extLst>
              <a:ext uri="{FF2B5EF4-FFF2-40B4-BE49-F238E27FC236}">
                <a16:creationId xmlns:a16="http://schemas.microsoft.com/office/drawing/2014/main" id="{DB6CA33E-5A7C-4519-8DED-0EFA1D8748FC}"/>
              </a:ext>
            </a:extLst>
          </p:cNvPr>
          <p:cNvSpPr/>
          <p:nvPr/>
        </p:nvSpPr>
        <p:spPr>
          <a:xfrm>
            <a:off x="1673716" y="-62922"/>
            <a:ext cx="6085561" cy="692498"/>
          </a:xfrm>
          <a:prstGeom prst="rect">
            <a:avLst/>
          </a:prstGeom>
          <a:noFill/>
        </p:spPr>
        <p:txBody>
          <a:bodyPr wrap="square" lIns="68580" tIns="34290" rIns="68580" bIns="3429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405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DO SORTING ACCORDINGLY</a:t>
            </a:r>
          </a:p>
        </p:txBody>
      </p:sp>
      <p:sp>
        <p:nvSpPr>
          <p:cNvPr id="38" name="Arrow: Down 37">
            <a:extLst>
              <a:ext uri="{FF2B5EF4-FFF2-40B4-BE49-F238E27FC236}">
                <a16:creationId xmlns:a16="http://schemas.microsoft.com/office/drawing/2014/main" id="{7431AFEF-6170-4E93-B429-A6B7922F1C80}"/>
              </a:ext>
            </a:extLst>
          </p:cNvPr>
          <p:cNvSpPr/>
          <p:nvPr/>
        </p:nvSpPr>
        <p:spPr>
          <a:xfrm rot="16200000">
            <a:off x="2154414" y="1146474"/>
            <a:ext cx="293133" cy="663140"/>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39" name="Arrow: Down 38">
            <a:extLst>
              <a:ext uri="{FF2B5EF4-FFF2-40B4-BE49-F238E27FC236}">
                <a16:creationId xmlns:a16="http://schemas.microsoft.com/office/drawing/2014/main" id="{0DCC1198-4468-4ADB-9233-5D12E8DB6930}"/>
              </a:ext>
            </a:extLst>
          </p:cNvPr>
          <p:cNvSpPr/>
          <p:nvPr/>
        </p:nvSpPr>
        <p:spPr>
          <a:xfrm rot="16200000">
            <a:off x="2154414" y="1916216"/>
            <a:ext cx="293133" cy="663140"/>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40" name="Arrow: Down 39">
            <a:extLst>
              <a:ext uri="{FF2B5EF4-FFF2-40B4-BE49-F238E27FC236}">
                <a16:creationId xmlns:a16="http://schemas.microsoft.com/office/drawing/2014/main" id="{AA6D3465-82FB-4BEA-A083-0DAF03531A79}"/>
              </a:ext>
            </a:extLst>
          </p:cNvPr>
          <p:cNvSpPr/>
          <p:nvPr/>
        </p:nvSpPr>
        <p:spPr>
          <a:xfrm rot="16200000">
            <a:off x="2128642" y="2669985"/>
            <a:ext cx="293133" cy="663140"/>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41" name="Arrow: Down 40">
            <a:extLst>
              <a:ext uri="{FF2B5EF4-FFF2-40B4-BE49-F238E27FC236}">
                <a16:creationId xmlns:a16="http://schemas.microsoft.com/office/drawing/2014/main" id="{DC5ED1D9-4981-4FC0-8DC9-374FE96DEFA3}"/>
              </a:ext>
            </a:extLst>
          </p:cNvPr>
          <p:cNvSpPr/>
          <p:nvPr/>
        </p:nvSpPr>
        <p:spPr>
          <a:xfrm rot="16200000">
            <a:off x="6352193" y="1138318"/>
            <a:ext cx="293133" cy="663140"/>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42" name="Arrow: Down 41">
            <a:extLst>
              <a:ext uri="{FF2B5EF4-FFF2-40B4-BE49-F238E27FC236}">
                <a16:creationId xmlns:a16="http://schemas.microsoft.com/office/drawing/2014/main" id="{F61C9E98-A4D6-462A-B715-610FD27B0C7C}"/>
              </a:ext>
            </a:extLst>
          </p:cNvPr>
          <p:cNvSpPr/>
          <p:nvPr/>
        </p:nvSpPr>
        <p:spPr>
          <a:xfrm rot="16200000">
            <a:off x="6346577" y="1909878"/>
            <a:ext cx="293133" cy="663140"/>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43" name="Arrow: Down 42">
            <a:extLst>
              <a:ext uri="{FF2B5EF4-FFF2-40B4-BE49-F238E27FC236}">
                <a16:creationId xmlns:a16="http://schemas.microsoft.com/office/drawing/2014/main" id="{0671F722-75FD-4DD0-A059-E1E261B61CAF}"/>
              </a:ext>
            </a:extLst>
          </p:cNvPr>
          <p:cNvSpPr/>
          <p:nvPr/>
        </p:nvSpPr>
        <p:spPr>
          <a:xfrm rot="16200000">
            <a:off x="6346577" y="2647912"/>
            <a:ext cx="293133" cy="663140"/>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44" name="Arrow: Down 43">
            <a:extLst>
              <a:ext uri="{FF2B5EF4-FFF2-40B4-BE49-F238E27FC236}">
                <a16:creationId xmlns:a16="http://schemas.microsoft.com/office/drawing/2014/main" id="{1A16D7DA-8A92-426C-A7DD-C19BFED5D05E}"/>
              </a:ext>
            </a:extLst>
          </p:cNvPr>
          <p:cNvSpPr/>
          <p:nvPr/>
        </p:nvSpPr>
        <p:spPr>
          <a:xfrm rot="16200000">
            <a:off x="4299844" y="3729290"/>
            <a:ext cx="293133" cy="663140"/>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pic>
        <p:nvPicPr>
          <p:cNvPr id="7" name="Picture 6" descr="A picture containing text, clock&#10;&#10;Description automatically generated">
            <a:extLst>
              <a:ext uri="{FF2B5EF4-FFF2-40B4-BE49-F238E27FC236}">
                <a16:creationId xmlns:a16="http://schemas.microsoft.com/office/drawing/2014/main" id="{CB90C7A3-00F7-488A-9F42-DB7CFBBA9498}"/>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6608" b="90749" l="4955" r="94595">
                        <a14:foregroundMark x1="4955" y1="48458" x2="4955" y2="48458"/>
                        <a14:foregroundMark x1="54955" y1="7048" x2="54955" y2="7048"/>
                        <a14:foregroundMark x1="94595" y1="41850" x2="94595" y2="41850"/>
                        <a14:foregroundMark x1="56757" y1="90749" x2="56757" y2="90749"/>
                      </a14:backgroundRemoval>
                    </a14:imgEffect>
                  </a14:imgLayer>
                </a14:imgProps>
              </a:ext>
              <a:ext uri="{28A0092B-C50C-407E-A947-70E740481C1C}">
                <a14:useLocalDpi xmlns:a14="http://schemas.microsoft.com/office/drawing/2010/main" val="0"/>
              </a:ext>
            </a:extLst>
          </a:blip>
          <a:stretch>
            <a:fillRect/>
          </a:stretch>
        </p:blipFill>
        <p:spPr>
          <a:xfrm>
            <a:off x="7339270" y="3805747"/>
            <a:ext cx="628121" cy="642269"/>
          </a:xfrm>
          <a:prstGeom prst="rect">
            <a:avLst/>
          </a:prstGeom>
        </p:spPr>
      </p:pic>
      <p:sp>
        <p:nvSpPr>
          <p:cNvPr id="11" name="TextBox 10">
            <a:extLst>
              <a:ext uri="{FF2B5EF4-FFF2-40B4-BE49-F238E27FC236}">
                <a16:creationId xmlns:a16="http://schemas.microsoft.com/office/drawing/2014/main" id="{443C66DD-C4F2-4377-8E64-ABDED4F2F7ED}"/>
              </a:ext>
            </a:extLst>
          </p:cNvPr>
          <p:cNvSpPr txBox="1"/>
          <p:nvPr/>
        </p:nvSpPr>
        <p:spPr>
          <a:xfrm>
            <a:off x="6824714" y="4004059"/>
            <a:ext cx="517209"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t>NEXT</a:t>
            </a:r>
          </a:p>
        </p:txBody>
      </p:sp>
    </p:spTree>
    <p:extLst>
      <p:ext uri="{BB962C8B-B14F-4D97-AF65-F5344CB8AC3E}">
        <p14:creationId xmlns:p14="http://schemas.microsoft.com/office/powerpoint/2010/main" val="1543694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4FFE31-9019-4129-976A-DFB5BB840E55}"/>
              </a:ext>
            </a:extLst>
          </p:cNvPr>
          <p:cNvSpPr/>
          <p:nvPr/>
        </p:nvSpPr>
        <p:spPr>
          <a:xfrm>
            <a:off x="0" y="0"/>
            <a:ext cx="9144000" cy="5225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5" name="Rectangle: Rounded Corners 4">
            <a:extLst>
              <a:ext uri="{FF2B5EF4-FFF2-40B4-BE49-F238E27FC236}">
                <a16:creationId xmlns:a16="http://schemas.microsoft.com/office/drawing/2014/main" id="{6F30D4B8-E5F2-4B2E-93A1-5BE52806B8A8}"/>
              </a:ext>
            </a:extLst>
          </p:cNvPr>
          <p:cNvSpPr/>
          <p:nvPr/>
        </p:nvSpPr>
        <p:spPr>
          <a:xfrm>
            <a:off x="603121" y="1000942"/>
            <a:ext cx="7815943" cy="367213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pic>
        <p:nvPicPr>
          <p:cNvPr id="7" name="Picture 6" descr="Shape, circle&#10;&#10;Description automatically generated">
            <a:extLst>
              <a:ext uri="{FF2B5EF4-FFF2-40B4-BE49-F238E27FC236}">
                <a16:creationId xmlns:a16="http://schemas.microsoft.com/office/drawing/2014/main" id="{FACBDB6A-241D-4105-A88F-7A8458F3917B}"/>
              </a:ext>
            </a:extLst>
          </p:cNvPr>
          <p:cNvPicPr>
            <a:picLocks noChangeAspect="1"/>
          </p:cNvPicPr>
          <p:nvPr/>
        </p:nvPicPr>
        <p:blipFill rotWithShape="1">
          <a:blip r:embed="rId2">
            <a:extLst>
              <a:ext uri="{28A0092B-C50C-407E-A947-70E740481C1C}">
                <a14:useLocalDpi xmlns:a14="http://schemas.microsoft.com/office/drawing/2010/main" val="0"/>
              </a:ext>
            </a:extLst>
          </a:blip>
          <a:srcRect l="28772" t="22043" r="29375" b="22043"/>
          <a:stretch/>
        </p:blipFill>
        <p:spPr>
          <a:xfrm>
            <a:off x="7723415" y="680357"/>
            <a:ext cx="1126671" cy="849086"/>
          </a:xfrm>
          <a:prstGeom prst="flowChartConnector">
            <a:avLst/>
          </a:prstGeom>
        </p:spPr>
      </p:pic>
      <p:pic>
        <p:nvPicPr>
          <p:cNvPr id="18" name="Picture 17" descr="Icon&#10;&#10;Description automatically generated">
            <a:extLst>
              <a:ext uri="{FF2B5EF4-FFF2-40B4-BE49-F238E27FC236}">
                <a16:creationId xmlns:a16="http://schemas.microsoft.com/office/drawing/2014/main" id="{EB9449DF-AB91-4315-AC76-CA3D08B93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 y="1"/>
            <a:ext cx="522515" cy="522515"/>
          </a:xfrm>
          <a:prstGeom prst="rect">
            <a:avLst/>
          </a:prstGeom>
        </p:spPr>
      </p:pic>
      <p:pic>
        <p:nvPicPr>
          <p:cNvPr id="24" name="Picture 23" descr="Icon&#10;&#10;Description automatically generated">
            <a:extLst>
              <a:ext uri="{FF2B5EF4-FFF2-40B4-BE49-F238E27FC236}">
                <a16:creationId xmlns:a16="http://schemas.microsoft.com/office/drawing/2014/main" id="{C61A981A-FAFC-4ED2-B60C-795020040F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0667" l="8889" r="90667">
                        <a14:foregroundMark x1="8889" y1="49778" x2="8889" y2="49778"/>
                        <a14:foregroundMark x1="48444" y1="8000" x2="48444" y2="8000"/>
                        <a14:foregroundMark x1="91111" y1="45778" x2="91111" y2="45778"/>
                        <a14:foregroundMark x1="54222" y1="90667" x2="54222" y2="90667"/>
                      </a14:backgroundRemoval>
                    </a14:imgEffect>
                  </a14:imgLayer>
                </a14:imgProps>
              </a:ext>
              <a:ext uri="{28A0092B-C50C-407E-A947-70E740481C1C}">
                <a14:useLocalDpi xmlns:a14="http://schemas.microsoft.com/office/drawing/2010/main" val="0"/>
              </a:ext>
            </a:extLst>
          </a:blip>
          <a:stretch>
            <a:fillRect/>
          </a:stretch>
        </p:blipFill>
        <p:spPr>
          <a:xfrm>
            <a:off x="593437" y="-33527"/>
            <a:ext cx="589568" cy="589568"/>
          </a:xfrm>
          <a:prstGeom prst="rect">
            <a:avLst/>
          </a:prstGeom>
        </p:spPr>
      </p:pic>
      <p:pic>
        <p:nvPicPr>
          <p:cNvPr id="26" name="Picture 25" descr="Icon&#10;&#10;Description automatically generated">
            <a:extLst>
              <a:ext uri="{FF2B5EF4-FFF2-40B4-BE49-F238E27FC236}">
                <a16:creationId xmlns:a16="http://schemas.microsoft.com/office/drawing/2014/main" id="{D5B6A2FB-E80D-474C-8A30-2F10A17DB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0564" y="5352"/>
            <a:ext cx="522515" cy="522515"/>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5C075726-4C64-4158-963A-9830E0A75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6047" y="3737394"/>
            <a:ext cx="2809016" cy="2535213"/>
          </a:xfrm>
          <a:prstGeom prst="arc">
            <a:avLst/>
          </a:prstGeom>
        </p:spPr>
      </p:pic>
      <p:pic>
        <p:nvPicPr>
          <p:cNvPr id="30" name="Picture 29" descr="A picture containing text, clock&#10;&#10;Description automatically generated">
            <a:extLst>
              <a:ext uri="{FF2B5EF4-FFF2-40B4-BE49-F238E27FC236}">
                <a16:creationId xmlns:a16="http://schemas.microsoft.com/office/drawing/2014/main" id="{C1821149-1839-41F1-99B6-A786DCCC9D1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8462" y1="46786" x2="48462" y2="46786"/>
                        <a14:foregroundMark x1="48462" y1="41429" x2="48462" y2="41429"/>
                        <a14:foregroundMark x1="56923" y1="40714" x2="56923" y2="40714"/>
                        <a14:foregroundMark x1="44231" y1="40714" x2="44231" y2="40714"/>
                        <a14:foregroundMark x1="44231" y1="47500" x2="44231" y2="47500"/>
                        <a14:foregroundMark x1="42308" y1="60357" x2="42308" y2="60357"/>
                        <a14:foregroundMark x1="45000" y1="62143" x2="45000" y2="62143"/>
                        <a14:foregroundMark x1="50000" y1="62143" x2="50000" y2="62143"/>
                        <a14:foregroundMark x1="55000" y1="60714" x2="55000" y2="60714"/>
                        <a14:foregroundMark x1="55000" y1="63571" x2="55000" y2="63571"/>
                      </a14:backgroundRemoval>
                    </a14:imgEffect>
                  </a14:imgLayer>
                </a14:imgProps>
              </a:ext>
              <a:ext uri="{28A0092B-C50C-407E-A947-70E740481C1C}">
                <a14:useLocalDpi xmlns:a14="http://schemas.microsoft.com/office/drawing/2010/main" val="0"/>
              </a:ext>
            </a:extLst>
          </a:blip>
          <a:stretch>
            <a:fillRect/>
          </a:stretch>
        </p:blipFill>
        <p:spPr>
          <a:xfrm>
            <a:off x="3105088" y="1028875"/>
            <a:ext cx="522407" cy="562592"/>
          </a:xfrm>
          <a:prstGeom prst="rect">
            <a:avLst/>
          </a:prstGeom>
        </p:spPr>
      </p:pic>
      <p:sp>
        <p:nvSpPr>
          <p:cNvPr id="31" name="TextBox 30">
            <a:extLst>
              <a:ext uri="{FF2B5EF4-FFF2-40B4-BE49-F238E27FC236}">
                <a16:creationId xmlns:a16="http://schemas.microsoft.com/office/drawing/2014/main" id="{26DA407D-BF69-4B2D-A7AF-2708D1FB053E}"/>
              </a:ext>
            </a:extLst>
          </p:cNvPr>
          <p:cNvSpPr txBox="1"/>
          <p:nvPr/>
        </p:nvSpPr>
        <p:spPr>
          <a:xfrm>
            <a:off x="3508087" y="1145117"/>
            <a:ext cx="3146727"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Left for another identical mappings' popup</a:t>
            </a:r>
          </a:p>
        </p:txBody>
      </p:sp>
      <p:sp>
        <p:nvSpPr>
          <p:cNvPr id="2" name="TextBox 1">
            <a:extLst>
              <a:ext uri="{FF2B5EF4-FFF2-40B4-BE49-F238E27FC236}">
                <a16:creationId xmlns:a16="http://schemas.microsoft.com/office/drawing/2014/main" id="{848A4F21-D272-44AB-B34E-CF10DB180060}"/>
              </a:ext>
            </a:extLst>
          </p:cNvPr>
          <p:cNvSpPr txBox="1"/>
          <p:nvPr/>
        </p:nvSpPr>
        <p:spPr>
          <a:xfrm>
            <a:off x="998117" y="4772116"/>
            <a:ext cx="706794"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solidFill>
                  <a:srgbClr val="FF0000"/>
                </a:solidFill>
              </a:rPr>
              <a:t>CLUE</a:t>
            </a:r>
            <a:endParaRPr lang="en-PK" sz="1013" b="1" dirty="0">
              <a:solidFill>
                <a:srgbClr val="FF0000"/>
              </a:solidFill>
            </a:endParaRPr>
          </a:p>
        </p:txBody>
      </p:sp>
      <p:pic>
        <p:nvPicPr>
          <p:cNvPr id="8" name="Picture 7">
            <a:extLst>
              <a:ext uri="{FF2B5EF4-FFF2-40B4-BE49-F238E27FC236}">
                <a16:creationId xmlns:a16="http://schemas.microsoft.com/office/drawing/2014/main" id="{FA957E89-ED82-41CF-BE90-A11E31167E71}"/>
              </a:ext>
            </a:extLst>
          </p:cNvPr>
          <p:cNvPicPr>
            <a:picLocks noChangeAspect="1"/>
          </p:cNvPicPr>
          <p:nvPr/>
        </p:nvPicPr>
        <p:blipFill>
          <a:blip r:embed="rId10"/>
          <a:stretch>
            <a:fillRect/>
          </a:stretch>
        </p:blipFill>
        <p:spPr>
          <a:xfrm>
            <a:off x="965147" y="1552014"/>
            <a:ext cx="900762" cy="859610"/>
          </a:xfrm>
          <a:prstGeom prst="rect">
            <a:avLst/>
          </a:prstGeom>
        </p:spPr>
      </p:pic>
      <p:pic>
        <p:nvPicPr>
          <p:cNvPr id="13" name="Picture 12">
            <a:extLst>
              <a:ext uri="{FF2B5EF4-FFF2-40B4-BE49-F238E27FC236}">
                <a16:creationId xmlns:a16="http://schemas.microsoft.com/office/drawing/2014/main" id="{DB2DC80F-8DA8-4BEB-B5EF-C26F0C824199}"/>
              </a:ext>
            </a:extLst>
          </p:cNvPr>
          <p:cNvPicPr>
            <a:picLocks noChangeAspect="1"/>
          </p:cNvPicPr>
          <p:nvPr/>
        </p:nvPicPr>
        <p:blipFill>
          <a:blip r:embed="rId11"/>
          <a:stretch>
            <a:fillRect/>
          </a:stretch>
        </p:blipFill>
        <p:spPr>
          <a:xfrm>
            <a:off x="1987976" y="1552013"/>
            <a:ext cx="896190" cy="864183"/>
          </a:xfrm>
          <a:prstGeom prst="rect">
            <a:avLst/>
          </a:prstGeom>
        </p:spPr>
      </p:pic>
      <p:pic>
        <p:nvPicPr>
          <p:cNvPr id="15" name="Picture 14">
            <a:extLst>
              <a:ext uri="{FF2B5EF4-FFF2-40B4-BE49-F238E27FC236}">
                <a16:creationId xmlns:a16="http://schemas.microsoft.com/office/drawing/2014/main" id="{8D42606E-91F3-48A0-8832-1519CD273C5F}"/>
              </a:ext>
            </a:extLst>
          </p:cNvPr>
          <p:cNvPicPr>
            <a:picLocks noChangeAspect="1"/>
          </p:cNvPicPr>
          <p:nvPr/>
        </p:nvPicPr>
        <p:blipFill>
          <a:blip r:embed="rId12"/>
          <a:stretch>
            <a:fillRect/>
          </a:stretch>
        </p:blipFill>
        <p:spPr>
          <a:xfrm>
            <a:off x="3025744" y="1549927"/>
            <a:ext cx="896190" cy="859610"/>
          </a:xfrm>
          <a:prstGeom prst="rect">
            <a:avLst/>
          </a:prstGeom>
        </p:spPr>
      </p:pic>
      <p:pic>
        <p:nvPicPr>
          <p:cNvPr id="17" name="Picture 16">
            <a:extLst>
              <a:ext uri="{FF2B5EF4-FFF2-40B4-BE49-F238E27FC236}">
                <a16:creationId xmlns:a16="http://schemas.microsoft.com/office/drawing/2014/main" id="{33CB9DBF-A883-4D23-BD47-E62AEA9D7EF8}"/>
              </a:ext>
            </a:extLst>
          </p:cNvPr>
          <p:cNvPicPr>
            <a:picLocks noChangeAspect="1"/>
          </p:cNvPicPr>
          <p:nvPr/>
        </p:nvPicPr>
        <p:blipFill>
          <a:blip r:embed="rId13"/>
          <a:stretch>
            <a:fillRect/>
          </a:stretch>
        </p:blipFill>
        <p:spPr>
          <a:xfrm>
            <a:off x="4035486" y="1529443"/>
            <a:ext cx="896190" cy="859610"/>
          </a:xfrm>
          <a:prstGeom prst="rect">
            <a:avLst/>
          </a:prstGeom>
        </p:spPr>
      </p:pic>
      <p:pic>
        <p:nvPicPr>
          <p:cNvPr id="91" name="Picture 90">
            <a:extLst>
              <a:ext uri="{FF2B5EF4-FFF2-40B4-BE49-F238E27FC236}">
                <a16:creationId xmlns:a16="http://schemas.microsoft.com/office/drawing/2014/main" id="{34F827E9-8C3E-42D6-AA56-72D4A8D5A3A0}"/>
              </a:ext>
            </a:extLst>
          </p:cNvPr>
          <p:cNvPicPr>
            <a:picLocks noChangeAspect="1"/>
          </p:cNvPicPr>
          <p:nvPr/>
        </p:nvPicPr>
        <p:blipFill>
          <a:blip r:embed="rId14"/>
          <a:stretch>
            <a:fillRect/>
          </a:stretch>
        </p:blipFill>
        <p:spPr>
          <a:xfrm>
            <a:off x="5081450" y="1529443"/>
            <a:ext cx="896190" cy="859610"/>
          </a:xfrm>
          <a:prstGeom prst="rect">
            <a:avLst/>
          </a:prstGeom>
        </p:spPr>
      </p:pic>
      <p:pic>
        <p:nvPicPr>
          <p:cNvPr id="92" name="Picture 91">
            <a:extLst>
              <a:ext uri="{FF2B5EF4-FFF2-40B4-BE49-F238E27FC236}">
                <a16:creationId xmlns:a16="http://schemas.microsoft.com/office/drawing/2014/main" id="{BC88E0C4-83FA-461D-9DF4-6A98554D1A9A}"/>
              </a:ext>
            </a:extLst>
          </p:cNvPr>
          <p:cNvPicPr>
            <a:picLocks noChangeAspect="1"/>
          </p:cNvPicPr>
          <p:nvPr/>
        </p:nvPicPr>
        <p:blipFill>
          <a:blip r:embed="rId15"/>
          <a:stretch>
            <a:fillRect/>
          </a:stretch>
        </p:blipFill>
        <p:spPr>
          <a:xfrm>
            <a:off x="6091511" y="1529442"/>
            <a:ext cx="896190" cy="859610"/>
          </a:xfrm>
          <a:prstGeom prst="rect">
            <a:avLst/>
          </a:prstGeom>
        </p:spPr>
      </p:pic>
      <p:pic>
        <p:nvPicPr>
          <p:cNvPr id="93" name="Picture 92">
            <a:extLst>
              <a:ext uri="{FF2B5EF4-FFF2-40B4-BE49-F238E27FC236}">
                <a16:creationId xmlns:a16="http://schemas.microsoft.com/office/drawing/2014/main" id="{A0F624E4-C462-438C-B763-7EBF867D53F2}"/>
              </a:ext>
            </a:extLst>
          </p:cNvPr>
          <p:cNvPicPr>
            <a:picLocks noChangeAspect="1"/>
          </p:cNvPicPr>
          <p:nvPr/>
        </p:nvPicPr>
        <p:blipFill>
          <a:blip r:embed="rId16"/>
          <a:stretch>
            <a:fillRect/>
          </a:stretch>
        </p:blipFill>
        <p:spPr>
          <a:xfrm>
            <a:off x="7126913" y="1542747"/>
            <a:ext cx="896190" cy="859610"/>
          </a:xfrm>
          <a:prstGeom prst="rect">
            <a:avLst/>
          </a:prstGeom>
        </p:spPr>
      </p:pic>
      <p:pic>
        <p:nvPicPr>
          <p:cNvPr id="94" name="Picture 93">
            <a:extLst>
              <a:ext uri="{FF2B5EF4-FFF2-40B4-BE49-F238E27FC236}">
                <a16:creationId xmlns:a16="http://schemas.microsoft.com/office/drawing/2014/main" id="{B0BD7395-6822-4F57-AF00-E36FEFC9C0CE}"/>
              </a:ext>
            </a:extLst>
          </p:cNvPr>
          <p:cNvPicPr>
            <a:picLocks noChangeAspect="1"/>
          </p:cNvPicPr>
          <p:nvPr/>
        </p:nvPicPr>
        <p:blipFill>
          <a:blip r:embed="rId17"/>
          <a:stretch>
            <a:fillRect/>
          </a:stretch>
        </p:blipFill>
        <p:spPr>
          <a:xfrm>
            <a:off x="965147" y="3438541"/>
            <a:ext cx="772735" cy="539543"/>
          </a:xfrm>
          <a:prstGeom prst="rect">
            <a:avLst/>
          </a:prstGeom>
        </p:spPr>
      </p:pic>
      <p:pic>
        <p:nvPicPr>
          <p:cNvPr id="95" name="Picture 94">
            <a:extLst>
              <a:ext uri="{FF2B5EF4-FFF2-40B4-BE49-F238E27FC236}">
                <a16:creationId xmlns:a16="http://schemas.microsoft.com/office/drawing/2014/main" id="{55E5B531-C2F1-4B34-914F-B409B8426335}"/>
              </a:ext>
            </a:extLst>
          </p:cNvPr>
          <p:cNvPicPr>
            <a:picLocks noChangeAspect="1"/>
          </p:cNvPicPr>
          <p:nvPr/>
        </p:nvPicPr>
        <p:blipFill>
          <a:blip r:embed="rId18"/>
          <a:stretch>
            <a:fillRect/>
          </a:stretch>
        </p:blipFill>
        <p:spPr>
          <a:xfrm>
            <a:off x="1987977" y="3413566"/>
            <a:ext cx="772735" cy="539543"/>
          </a:xfrm>
          <a:prstGeom prst="rect">
            <a:avLst/>
          </a:prstGeom>
        </p:spPr>
      </p:pic>
      <p:pic>
        <p:nvPicPr>
          <p:cNvPr id="96" name="Picture 95">
            <a:extLst>
              <a:ext uri="{FF2B5EF4-FFF2-40B4-BE49-F238E27FC236}">
                <a16:creationId xmlns:a16="http://schemas.microsoft.com/office/drawing/2014/main" id="{EADBFFAD-80AF-4368-95A8-245ECCC7B129}"/>
              </a:ext>
            </a:extLst>
          </p:cNvPr>
          <p:cNvPicPr>
            <a:picLocks noChangeAspect="1"/>
          </p:cNvPicPr>
          <p:nvPr/>
        </p:nvPicPr>
        <p:blipFill>
          <a:blip r:embed="rId19"/>
          <a:stretch>
            <a:fillRect/>
          </a:stretch>
        </p:blipFill>
        <p:spPr>
          <a:xfrm>
            <a:off x="2982028" y="3413566"/>
            <a:ext cx="896190" cy="539543"/>
          </a:xfrm>
          <a:prstGeom prst="rect">
            <a:avLst/>
          </a:prstGeom>
        </p:spPr>
      </p:pic>
      <p:pic>
        <p:nvPicPr>
          <p:cNvPr id="97" name="Picture 96">
            <a:extLst>
              <a:ext uri="{FF2B5EF4-FFF2-40B4-BE49-F238E27FC236}">
                <a16:creationId xmlns:a16="http://schemas.microsoft.com/office/drawing/2014/main" id="{66EFA024-114F-4222-93DF-98AFECB0A12D}"/>
              </a:ext>
            </a:extLst>
          </p:cNvPr>
          <p:cNvPicPr>
            <a:picLocks noChangeAspect="1"/>
          </p:cNvPicPr>
          <p:nvPr/>
        </p:nvPicPr>
        <p:blipFill>
          <a:blip r:embed="rId20"/>
          <a:stretch>
            <a:fillRect/>
          </a:stretch>
        </p:blipFill>
        <p:spPr>
          <a:xfrm>
            <a:off x="4097214" y="3413566"/>
            <a:ext cx="772735" cy="539543"/>
          </a:xfrm>
          <a:prstGeom prst="rect">
            <a:avLst/>
          </a:prstGeom>
        </p:spPr>
      </p:pic>
      <p:pic>
        <p:nvPicPr>
          <p:cNvPr id="98" name="Picture 97">
            <a:extLst>
              <a:ext uri="{FF2B5EF4-FFF2-40B4-BE49-F238E27FC236}">
                <a16:creationId xmlns:a16="http://schemas.microsoft.com/office/drawing/2014/main" id="{82161E46-1E3F-4350-8000-B74E46DEFEB7}"/>
              </a:ext>
            </a:extLst>
          </p:cNvPr>
          <p:cNvPicPr>
            <a:picLocks noChangeAspect="1"/>
          </p:cNvPicPr>
          <p:nvPr/>
        </p:nvPicPr>
        <p:blipFill>
          <a:blip r:embed="rId21"/>
          <a:stretch>
            <a:fillRect/>
          </a:stretch>
        </p:blipFill>
        <p:spPr>
          <a:xfrm>
            <a:off x="5058409" y="3438541"/>
            <a:ext cx="772735" cy="438950"/>
          </a:xfrm>
          <a:prstGeom prst="rect">
            <a:avLst/>
          </a:prstGeom>
        </p:spPr>
      </p:pic>
      <p:pic>
        <p:nvPicPr>
          <p:cNvPr id="99" name="Picture 98">
            <a:extLst>
              <a:ext uri="{FF2B5EF4-FFF2-40B4-BE49-F238E27FC236}">
                <a16:creationId xmlns:a16="http://schemas.microsoft.com/office/drawing/2014/main" id="{5298B0C3-4E10-47E1-8BDB-9029CACDEB4D}"/>
              </a:ext>
            </a:extLst>
          </p:cNvPr>
          <p:cNvPicPr>
            <a:picLocks noChangeAspect="1"/>
          </p:cNvPicPr>
          <p:nvPr/>
        </p:nvPicPr>
        <p:blipFill>
          <a:blip r:embed="rId21"/>
          <a:stretch>
            <a:fillRect/>
          </a:stretch>
        </p:blipFill>
        <p:spPr>
          <a:xfrm>
            <a:off x="6101784" y="3430106"/>
            <a:ext cx="772735" cy="438950"/>
          </a:xfrm>
          <a:prstGeom prst="rect">
            <a:avLst/>
          </a:prstGeom>
        </p:spPr>
      </p:pic>
      <p:pic>
        <p:nvPicPr>
          <p:cNvPr id="100" name="Picture 99">
            <a:extLst>
              <a:ext uri="{FF2B5EF4-FFF2-40B4-BE49-F238E27FC236}">
                <a16:creationId xmlns:a16="http://schemas.microsoft.com/office/drawing/2014/main" id="{D1788B1A-6639-4FD3-AC12-212CDA1C42EE}"/>
              </a:ext>
            </a:extLst>
          </p:cNvPr>
          <p:cNvPicPr>
            <a:picLocks noChangeAspect="1"/>
          </p:cNvPicPr>
          <p:nvPr/>
        </p:nvPicPr>
        <p:blipFill>
          <a:blip r:embed="rId21"/>
          <a:stretch>
            <a:fillRect/>
          </a:stretch>
        </p:blipFill>
        <p:spPr>
          <a:xfrm>
            <a:off x="7126914" y="3430105"/>
            <a:ext cx="772735" cy="438950"/>
          </a:xfrm>
          <a:prstGeom prst="rect">
            <a:avLst/>
          </a:prstGeom>
        </p:spPr>
      </p:pic>
      <p:sp>
        <p:nvSpPr>
          <p:cNvPr id="101" name="Arrow: Down 100">
            <a:extLst>
              <a:ext uri="{FF2B5EF4-FFF2-40B4-BE49-F238E27FC236}">
                <a16:creationId xmlns:a16="http://schemas.microsoft.com/office/drawing/2014/main" id="{A73714C0-F14D-447E-A02F-29296A97B1F7}"/>
              </a:ext>
            </a:extLst>
          </p:cNvPr>
          <p:cNvSpPr/>
          <p:nvPr/>
        </p:nvSpPr>
        <p:spPr>
          <a:xfrm>
            <a:off x="1091682" y="2416196"/>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2" name="Arrow: Down 101">
            <a:extLst>
              <a:ext uri="{FF2B5EF4-FFF2-40B4-BE49-F238E27FC236}">
                <a16:creationId xmlns:a16="http://schemas.microsoft.com/office/drawing/2014/main" id="{472287BC-098A-490A-B1FF-5F864352F681}"/>
              </a:ext>
            </a:extLst>
          </p:cNvPr>
          <p:cNvSpPr/>
          <p:nvPr/>
        </p:nvSpPr>
        <p:spPr>
          <a:xfrm>
            <a:off x="2207868" y="2396242"/>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3" name="Arrow: Down 102">
            <a:extLst>
              <a:ext uri="{FF2B5EF4-FFF2-40B4-BE49-F238E27FC236}">
                <a16:creationId xmlns:a16="http://schemas.microsoft.com/office/drawing/2014/main" id="{0F8F6085-6488-4028-946B-0C9F787D8BCE}"/>
              </a:ext>
            </a:extLst>
          </p:cNvPr>
          <p:cNvSpPr/>
          <p:nvPr/>
        </p:nvSpPr>
        <p:spPr>
          <a:xfrm>
            <a:off x="3229169" y="2387113"/>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4" name="Arrow: Down 103">
            <a:extLst>
              <a:ext uri="{FF2B5EF4-FFF2-40B4-BE49-F238E27FC236}">
                <a16:creationId xmlns:a16="http://schemas.microsoft.com/office/drawing/2014/main" id="{A0E8E58B-2F19-4FC3-8BF5-925A907D54AC}"/>
              </a:ext>
            </a:extLst>
          </p:cNvPr>
          <p:cNvSpPr/>
          <p:nvPr/>
        </p:nvSpPr>
        <p:spPr>
          <a:xfrm>
            <a:off x="4241722" y="2392575"/>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5" name="Arrow: Down 104">
            <a:extLst>
              <a:ext uri="{FF2B5EF4-FFF2-40B4-BE49-F238E27FC236}">
                <a16:creationId xmlns:a16="http://schemas.microsoft.com/office/drawing/2014/main" id="{C4DE62A7-D6D5-414D-A15E-9B2BED707A3D}"/>
              </a:ext>
            </a:extLst>
          </p:cNvPr>
          <p:cNvSpPr/>
          <p:nvPr/>
        </p:nvSpPr>
        <p:spPr>
          <a:xfrm>
            <a:off x="5271372" y="2397379"/>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6" name="Arrow: Down 105">
            <a:extLst>
              <a:ext uri="{FF2B5EF4-FFF2-40B4-BE49-F238E27FC236}">
                <a16:creationId xmlns:a16="http://schemas.microsoft.com/office/drawing/2014/main" id="{AA9F2C94-F9CA-4E21-AE29-F6EB20E33B70}"/>
              </a:ext>
            </a:extLst>
          </p:cNvPr>
          <p:cNvSpPr/>
          <p:nvPr/>
        </p:nvSpPr>
        <p:spPr>
          <a:xfrm>
            <a:off x="6282348" y="2387113"/>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7" name="Arrow: Down 106">
            <a:extLst>
              <a:ext uri="{FF2B5EF4-FFF2-40B4-BE49-F238E27FC236}">
                <a16:creationId xmlns:a16="http://schemas.microsoft.com/office/drawing/2014/main" id="{0FE49538-B25F-4884-A292-858F3C4309F9}"/>
              </a:ext>
            </a:extLst>
          </p:cNvPr>
          <p:cNvSpPr/>
          <p:nvPr/>
        </p:nvSpPr>
        <p:spPr>
          <a:xfrm>
            <a:off x="7333361" y="2367552"/>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13" name="Oval 112">
            <a:extLst>
              <a:ext uri="{FF2B5EF4-FFF2-40B4-BE49-F238E27FC236}">
                <a16:creationId xmlns:a16="http://schemas.microsoft.com/office/drawing/2014/main" id="{52C78685-3945-4C3E-9E75-66739E3FA9EB}"/>
              </a:ext>
            </a:extLst>
          </p:cNvPr>
          <p:cNvSpPr/>
          <p:nvPr/>
        </p:nvSpPr>
        <p:spPr>
          <a:xfrm>
            <a:off x="7076547" y="4334478"/>
            <a:ext cx="1042696" cy="265922"/>
          </a:xfrm>
          <a:prstGeom prst="ellipse">
            <a:avLst/>
          </a:prstGeom>
          <a:solidFill>
            <a:schemeClr val="accent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13" b="1" i="1" dirty="0"/>
              <a:t>SUBMIT</a:t>
            </a:r>
            <a:endParaRPr lang="en-PK" sz="1013" b="1" i="1" dirty="0"/>
          </a:p>
        </p:txBody>
      </p:sp>
    </p:spTree>
    <p:extLst>
      <p:ext uri="{BB962C8B-B14F-4D97-AF65-F5344CB8AC3E}">
        <p14:creationId xmlns:p14="http://schemas.microsoft.com/office/powerpoint/2010/main" val="1919793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cxnSp>
        <p:nvCxnSpPr>
          <p:cNvPr id="538" name="Google Shape;538;p25"/>
          <p:cNvCxnSpPr/>
          <p:nvPr/>
        </p:nvCxnSpPr>
        <p:spPr>
          <a:xfrm>
            <a:off x="2814325" y="2098554"/>
            <a:ext cx="0" cy="1832700"/>
          </a:xfrm>
          <a:prstGeom prst="straightConnector1">
            <a:avLst/>
          </a:prstGeom>
          <a:noFill/>
          <a:ln w="9525" cap="flat" cmpd="sng">
            <a:solidFill>
              <a:schemeClr val="lt2"/>
            </a:solidFill>
            <a:prstDash val="dash"/>
            <a:round/>
            <a:headEnd type="none" w="med" len="med"/>
            <a:tailEnd type="none" w="med" len="med"/>
          </a:ln>
        </p:spPr>
      </p:cxnSp>
      <p:cxnSp>
        <p:nvCxnSpPr>
          <p:cNvPr id="539" name="Google Shape;539;p25"/>
          <p:cNvCxnSpPr/>
          <p:nvPr/>
        </p:nvCxnSpPr>
        <p:spPr>
          <a:xfrm>
            <a:off x="6329675" y="2098554"/>
            <a:ext cx="0" cy="1832700"/>
          </a:xfrm>
          <a:prstGeom prst="straightConnector1">
            <a:avLst/>
          </a:prstGeom>
          <a:noFill/>
          <a:ln w="9525" cap="flat" cmpd="sng">
            <a:solidFill>
              <a:schemeClr val="lt2"/>
            </a:solidFill>
            <a:prstDash val="dash"/>
            <a:round/>
            <a:headEnd type="none" w="med" len="med"/>
            <a:tailEnd type="none" w="med" len="med"/>
          </a:ln>
        </p:spPr>
      </p:cxnSp>
      <p:grpSp>
        <p:nvGrpSpPr>
          <p:cNvPr id="540" name="Google Shape;540;p25"/>
          <p:cNvGrpSpPr/>
          <p:nvPr/>
        </p:nvGrpSpPr>
        <p:grpSpPr>
          <a:xfrm>
            <a:off x="2418450" y="3698764"/>
            <a:ext cx="4307100" cy="1028571"/>
            <a:chOff x="-741450" y="1885613"/>
            <a:chExt cx="4307100" cy="883500"/>
          </a:xfrm>
        </p:grpSpPr>
        <p:sp>
          <p:nvSpPr>
            <p:cNvPr id="541" name="Google Shape;541;p25"/>
            <p:cNvSpPr/>
            <p:nvPr/>
          </p:nvSpPr>
          <p:spPr>
            <a:xfrm>
              <a:off x="-741450" y="1885613"/>
              <a:ext cx="4307100" cy="88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532650" y="1982488"/>
              <a:ext cx="3889500" cy="655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a:off x="-309150" y="2068558"/>
              <a:ext cx="3442500" cy="4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74250" y="2129587"/>
              <a:ext cx="2972700" cy="34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5"/>
          <p:cNvGrpSpPr/>
          <p:nvPr/>
        </p:nvGrpSpPr>
        <p:grpSpPr>
          <a:xfrm>
            <a:off x="249612" y="384263"/>
            <a:ext cx="8437188" cy="1760587"/>
            <a:chOff x="249612" y="384263"/>
            <a:chExt cx="8437188" cy="1760587"/>
          </a:xfrm>
        </p:grpSpPr>
        <p:sp>
          <p:nvSpPr>
            <p:cNvPr id="578" name="Google Shape;578;p25"/>
            <p:cNvSpPr/>
            <p:nvPr/>
          </p:nvSpPr>
          <p:spPr>
            <a:xfrm>
              <a:off x="249612" y="384263"/>
              <a:ext cx="3920944" cy="401400"/>
            </a:xfrm>
            <a:prstGeom prst="roundRect">
              <a:avLst>
                <a:gd name="adj" fmla="val 50000"/>
              </a:avLst>
            </a:prstGeom>
            <a:solidFill>
              <a:schemeClr val="bg2">
                <a:lumMod val="40000"/>
                <a:lumOff val="60000"/>
              </a:schemeClr>
            </a:solidFill>
            <a:ln>
              <a:noFill/>
            </a:ln>
          </p:spPr>
          <p:txBody>
            <a:bodyPr spcFirstLastPara="1" wrap="square" lIns="777225" tIns="91425" rIns="91425" bIns="91425" anchor="ctr" anchorCtr="0">
              <a:noAutofit/>
            </a:bodyPr>
            <a:lstStyle/>
            <a:p>
              <a:pPr marL="0" lvl="0" indent="0" algn="l" rtl="0">
                <a:spcBef>
                  <a:spcPts val="0"/>
                </a:spcBef>
                <a:spcAft>
                  <a:spcPts val="0"/>
                </a:spcAft>
                <a:buNone/>
              </a:pPr>
              <a:r>
                <a:rPr lang="en" sz="2800" b="1" dirty="0">
                  <a:latin typeface="Fira Sans Extra Condensed SemiBold"/>
                  <a:ea typeface="Fira Sans Extra Condensed SemiBold"/>
                  <a:cs typeface="Fira Sans Extra Condensed SemiBold"/>
                  <a:sym typeface="Fira Sans Extra Condensed SemiBold"/>
                </a:rPr>
                <a:t>CONCEPT USED?</a:t>
              </a:r>
              <a:endParaRPr sz="1800" b="1" dirty="0"/>
            </a:p>
          </p:txBody>
        </p:sp>
        <p:sp>
          <p:nvSpPr>
            <p:cNvPr id="579" name="Google Shape;579;p25"/>
            <p:cNvSpPr txBox="1"/>
            <p:nvPr/>
          </p:nvSpPr>
          <p:spPr>
            <a:xfrm>
              <a:off x="249612" y="851945"/>
              <a:ext cx="8437188" cy="41716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dirty="0">
                  <a:latin typeface="Roboto"/>
                  <a:ea typeface="Roboto"/>
                </a:rPr>
                <a:t>Concept of Process of Memory (Encoding, Storage, Retrieval) / Serial Position Effect (Primacy, Recency Effect).</a:t>
              </a:r>
              <a:endParaRPr sz="1200" b="1" dirty="0">
                <a:latin typeface="Roboto"/>
                <a:ea typeface="Roboto"/>
                <a:sym typeface="Roboto"/>
              </a:endParaRPr>
            </a:p>
          </p:txBody>
        </p:sp>
        <p:sp>
          <p:nvSpPr>
            <p:cNvPr id="580" name="Google Shape;580;p25"/>
            <p:cNvSpPr/>
            <p:nvPr/>
          </p:nvSpPr>
          <p:spPr>
            <a:xfrm>
              <a:off x="2707975" y="1932150"/>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5"/>
          <p:cNvGrpSpPr/>
          <p:nvPr/>
        </p:nvGrpSpPr>
        <p:grpSpPr>
          <a:xfrm>
            <a:off x="137618" y="1521820"/>
            <a:ext cx="2727386" cy="2289726"/>
            <a:chOff x="193289" y="3194549"/>
            <a:chExt cx="2727386" cy="2289726"/>
          </a:xfrm>
        </p:grpSpPr>
        <p:sp>
          <p:nvSpPr>
            <p:cNvPr id="582" name="Google Shape;582;p25"/>
            <p:cNvSpPr/>
            <p:nvPr/>
          </p:nvSpPr>
          <p:spPr>
            <a:xfrm>
              <a:off x="193289" y="3194549"/>
              <a:ext cx="2594516" cy="401400"/>
            </a:xfrm>
            <a:prstGeom prst="roundRect">
              <a:avLst>
                <a:gd name="adj" fmla="val 50000"/>
              </a:avLst>
            </a:prstGeom>
            <a:solidFill>
              <a:schemeClr val="accent5"/>
            </a:solidFill>
            <a:ln>
              <a:noFill/>
            </a:ln>
          </p:spPr>
          <p:txBody>
            <a:bodyPr spcFirstLastPara="1" wrap="square" lIns="777225" tIns="91425" rIns="91425" bIns="91425" anchor="ctr" anchorCtr="0">
              <a:noAutofit/>
            </a:bodyPr>
            <a:lstStyle/>
            <a:p>
              <a:pPr marL="0" lvl="0" indent="0" rtl="0">
                <a:spcBef>
                  <a:spcPts val="0"/>
                </a:spcBef>
                <a:spcAft>
                  <a:spcPts val="0"/>
                </a:spcAft>
                <a:buNone/>
              </a:pPr>
              <a:r>
                <a:rPr lang="en" sz="2000" b="1" dirty="0">
                  <a:latin typeface="Fira Sans Extra Condensed SemiBold"/>
                  <a:ea typeface="Fira Sans Extra Condensed SemiBold"/>
                  <a:cs typeface="Fira Sans Extra Condensed SemiBold"/>
                  <a:sym typeface="Fira Sans Extra Condensed SemiBold"/>
                </a:rPr>
                <a:t>WHAT IT IS?</a:t>
              </a:r>
              <a:endParaRPr b="1" dirty="0"/>
            </a:p>
          </p:txBody>
        </p:sp>
        <p:sp>
          <p:nvSpPr>
            <p:cNvPr id="583" name="Google Shape;583;p25"/>
            <p:cNvSpPr txBox="1"/>
            <p:nvPr/>
          </p:nvSpPr>
          <p:spPr>
            <a:xfrm>
              <a:off x="457200" y="3565836"/>
              <a:ext cx="1789200" cy="191843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PK" sz="1200" dirty="0">
                  <a:solidFill>
                    <a:srgbClr val="000000"/>
                  </a:solidFill>
                  <a:effectLst/>
                  <a:latin typeface="Roboto" panose="02000000000000000000" pitchFamily="2" charset="0"/>
                  <a:ea typeface="Roboto" panose="02000000000000000000" pitchFamily="2" charset="0"/>
                </a:rPr>
                <a:t>Memory is the ability to take in information, store it, and recall it later</a:t>
              </a:r>
              <a:r>
                <a:rPr lang="en-US" sz="1200" dirty="0">
                  <a:solidFill>
                    <a:srgbClr val="000000"/>
                  </a:solidFill>
                  <a:effectLst/>
                  <a:latin typeface="Roboto" panose="02000000000000000000" pitchFamily="2" charset="0"/>
                  <a:ea typeface="Roboto" panose="02000000000000000000" pitchFamily="2" charset="0"/>
                </a:rPr>
                <a:t>.</a:t>
              </a:r>
            </a:p>
            <a:p>
              <a:pPr marL="0" lvl="0" indent="0" algn="l" rtl="0">
                <a:lnSpc>
                  <a:spcPct val="100000"/>
                </a:lnSpc>
                <a:spcBef>
                  <a:spcPts val="0"/>
                </a:spcBef>
                <a:spcAft>
                  <a:spcPts val="0"/>
                </a:spcAft>
                <a:buNone/>
              </a:pPr>
              <a:r>
                <a:rPr lang="en-PK" sz="1200" dirty="0">
                  <a:solidFill>
                    <a:srgbClr val="000000"/>
                  </a:solidFill>
                  <a:effectLst/>
                  <a:latin typeface="Roboto" panose="02000000000000000000" pitchFamily="2" charset="0"/>
                  <a:ea typeface="Roboto" panose="02000000000000000000" pitchFamily="2" charset="0"/>
                </a:rPr>
                <a:t>Serial position effect refers to how our memory is affected by the sequence through which it is encoded. </a:t>
              </a:r>
              <a:endParaRPr sz="1200" dirty="0">
                <a:latin typeface="Roboto" panose="02000000000000000000" pitchFamily="2" charset="0"/>
                <a:ea typeface="Roboto" panose="02000000000000000000" pitchFamily="2" charset="0"/>
                <a:sym typeface="Roboto"/>
              </a:endParaRPr>
            </a:p>
          </p:txBody>
        </p:sp>
        <p:sp>
          <p:nvSpPr>
            <p:cNvPr id="584" name="Google Shape;584;p25"/>
            <p:cNvSpPr/>
            <p:nvPr/>
          </p:nvSpPr>
          <p:spPr>
            <a:xfrm>
              <a:off x="2707975" y="3288899"/>
              <a:ext cx="212700" cy="21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5"/>
          <p:cNvGrpSpPr/>
          <p:nvPr/>
        </p:nvGrpSpPr>
        <p:grpSpPr>
          <a:xfrm>
            <a:off x="6271660" y="1526485"/>
            <a:ext cx="2812866" cy="2456217"/>
            <a:chOff x="6223325" y="3186196"/>
            <a:chExt cx="2812866" cy="2456217"/>
          </a:xfrm>
        </p:grpSpPr>
        <p:sp>
          <p:nvSpPr>
            <p:cNvPr id="590" name="Google Shape;590;p25"/>
            <p:cNvSpPr/>
            <p:nvPr/>
          </p:nvSpPr>
          <p:spPr>
            <a:xfrm flipH="1">
              <a:off x="6348802" y="3186196"/>
              <a:ext cx="2687389" cy="401400"/>
            </a:xfrm>
            <a:prstGeom prst="roundRect">
              <a:avLst>
                <a:gd name="adj" fmla="val 50000"/>
              </a:avLst>
            </a:prstGeom>
            <a:solidFill>
              <a:schemeClr val="accent3"/>
            </a:solidFill>
            <a:ln>
              <a:noFill/>
            </a:ln>
          </p:spPr>
          <p:txBody>
            <a:bodyPr spcFirstLastPara="1" wrap="square" lIns="91425" tIns="91425" rIns="777225" bIns="91425" anchor="ctr" anchorCtr="0">
              <a:noAutofit/>
            </a:bodyPr>
            <a:lstStyle/>
            <a:p>
              <a:pPr marL="0" lvl="0" indent="0" rtl="0">
                <a:spcBef>
                  <a:spcPts val="0"/>
                </a:spcBef>
                <a:spcAft>
                  <a:spcPts val="0"/>
                </a:spcAft>
                <a:buNone/>
              </a:pPr>
              <a:r>
                <a:rPr lang="en-US" sz="2000" b="1" dirty="0">
                  <a:latin typeface="Fira Sans Extra Condensed SemiBold"/>
                </a:rPr>
                <a:t>HOW IN GAME?</a:t>
              </a:r>
              <a:endParaRPr sz="2000" b="1" dirty="0">
                <a:latin typeface="Fira Sans Extra Condensed SemiBold"/>
              </a:endParaRPr>
            </a:p>
          </p:txBody>
        </p:sp>
        <p:sp>
          <p:nvSpPr>
            <p:cNvPr id="591" name="Google Shape;591;p25"/>
            <p:cNvSpPr txBox="1"/>
            <p:nvPr/>
          </p:nvSpPr>
          <p:spPr>
            <a:xfrm>
              <a:off x="6897600" y="3565836"/>
              <a:ext cx="1789200" cy="2076577"/>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US" sz="1200" dirty="0">
                  <a:latin typeface="Roboto"/>
                  <a:ea typeface="Roboto"/>
                </a:rPr>
                <a:t>Your brain will now cluster them in the memory where the recalling will be done, and retrieval will be from the short-term memory in case of primacy and long term in case of recency effect. </a:t>
              </a:r>
              <a:endParaRPr sz="1200" dirty="0">
                <a:latin typeface="Roboto"/>
                <a:ea typeface="Roboto"/>
                <a:sym typeface="Roboto"/>
              </a:endParaRPr>
            </a:p>
          </p:txBody>
        </p:sp>
        <p:sp>
          <p:nvSpPr>
            <p:cNvPr id="592" name="Google Shape;592;p25"/>
            <p:cNvSpPr/>
            <p:nvPr/>
          </p:nvSpPr>
          <p:spPr>
            <a:xfrm>
              <a:off x="6223325" y="3288899"/>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Picture 56" descr="Shape&#10;&#10;Description automatically generated with medium confidence">
            <a:extLst>
              <a:ext uri="{FF2B5EF4-FFF2-40B4-BE49-F238E27FC236}">
                <a16:creationId xmlns:a16="http://schemas.microsoft.com/office/drawing/2014/main" id="{4567B7DE-B758-42D2-8CD8-CCFB41DB83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750" r="90000">
                        <a14:foregroundMark x1="12625" y1="31875" x2="9875" y2="51000"/>
                        <a14:foregroundMark x1="9875" y1="51000" x2="21875" y2="53750"/>
                        <a14:foregroundMark x1="8625" y1="50125" x2="7375" y2="41625"/>
                        <a14:foregroundMark x1="3750" y1="44875" x2="5375" y2="43625"/>
                        <a14:foregroundMark x1="22750" y1="58625" x2="12250" y2="54125"/>
                      </a14:backgroundRemoval>
                    </a14:imgEffect>
                  </a14:imgLayer>
                </a14:imgProps>
              </a:ext>
            </a:extLst>
          </a:blip>
          <a:stretch>
            <a:fillRect/>
          </a:stretch>
        </p:blipFill>
        <p:spPr>
          <a:xfrm>
            <a:off x="3155575" y="623143"/>
            <a:ext cx="4601738" cy="4601738"/>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939E22BF-2E30-439E-AC36-4E54901DAA9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90000" y1="51786" x2="90000" y2="47619"/>
                      </a14:backgroundRemoval>
                    </a14:imgEffect>
                  </a14:imgLayer>
                </a14:imgProps>
              </a:ext>
            </a:extLst>
          </a:blip>
          <a:stretch>
            <a:fillRect/>
          </a:stretch>
        </p:blipFill>
        <p:spPr>
          <a:xfrm>
            <a:off x="3345638" y="3765046"/>
            <a:ext cx="2544895" cy="825259"/>
          </a:xfrm>
          <a:prstGeom prst="rect">
            <a:avLst/>
          </a:prstGeom>
        </p:spPr>
      </p:pic>
      <p:sp>
        <p:nvSpPr>
          <p:cNvPr id="31" name="Google Shape;580;p25">
            <a:extLst>
              <a:ext uri="{FF2B5EF4-FFF2-40B4-BE49-F238E27FC236}">
                <a16:creationId xmlns:a16="http://schemas.microsoft.com/office/drawing/2014/main" id="{089EBDAA-CF5B-4013-9FD7-1871F8EC5AA9}"/>
              </a:ext>
            </a:extLst>
          </p:cNvPr>
          <p:cNvSpPr/>
          <p:nvPr/>
        </p:nvSpPr>
        <p:spPr>
          <a:xfrm>
            <a:off x="6228049" y="1898818"/>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circle(in)">
                                      <p:cBhvr>
                                        <p:cTn id="7" dur="2000"/>
                                        <p:tgtEl>
                                          <p:spTgt spid="581"/>
                                        </p:tgtEl>
                                      </p:cBhvr>
                                    </p:animEffect>
                                  </p:childTnLst>
                                </p:cTn>
                              </p:par>
                              <p:par>
                                <p:cTn id="8" presetID="6" presetClass="entr" presetSubtype="16"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circle(in)">
                                      <p:cBhvr>
                                        <p:cTn id="10" dur="2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grpSp>
        <p:nvGrpSpPr>
          <p:cNvPr id="1476" name="Google Shape;1476;p36"/>
          <p:cNvGrpSpPr/>
          <p:nvPr/>
        </p:nvGrpSpPr>
        <p:grpSpPr>
          <a:xfrm>
            <a:off x="457212" y="2077397"/>
            <a:ext cx="8229588" cy="901979"/>
            <a:chOff x="457212" y="1297955"/>
            <a:chExt cx="8229588" cy="901979"/>
          </a:xfrm>
        </p:grpSpPr>
        <p:grpSp>
          <p:nvGrpSpPr>
            <p:cNvPr id="1477" name="Google Shape;1477;p36"/>
            <p:cNvGrpSpPr/>
            <p:nvPr/>
          </p:nvGrpSpPr>
          <p:grpSpPr>
            <a:xfrm>
              <a:off x="457212" y="1297955"/>
              <a:ext cx="8229588" cy="901979"/>
              <a:chOff x="457212" y="1297955"/>
              <a:chExt cx="8229588" cy="901979"/>
            </a:xfrm>
          </p:grpSpPr>
          <p:sp>
            <p:nvSpPr>
              <p:cNvPr id="1478" name="Google Shape;1478;p36"/>
              <p:cNvSpPr/>
              <p:nvPr/>
            </p:nvSpPr>
            <p:spPr>
              <a:xfrm>
                <a:off x="499578" y="1385125"/>
                <a:ext cx="8137796" cy="733700"/>
              </a:xfrm>
              <a:custGeom>
                <a:avLst/>
                <a:gdLst/>
                <a:ahLst/>
                <a:cxnLst/>
                <a:rect l="l" t="t" r="r" b="b"/>
                <a:pathLst>
                  <a:path w="278358" h="50916" extrusionOk="0">
                    <a:moveTo>
                      <a:pt x="1" y="0"/>
                    </a:moveTo>
                    <a:lnTo>
                      <a:pt x="1" y="50916"/>
                    </a:lnTo>
                    <a:lnTo>
                      <a:pt x="278357" y="50916"/>
                    </a:lnTo>
                    <a:lnTo>
                      <a:pt x="278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6"/>
              <p:cNvSpPr/>
              <p:nvPr/>
            </p:nvSpPr>
            <p:spPr>
              <a:xfrm>
                <a:off x="1263538" y="1385121"/>
                <a:ext cx="217951" cy="733700"/>
              </a:xfrm>
              <a:custGeom>
                <a:avLst/>
                <a:gdLst/>
                <a:ahLst/>
                <a:cxnLst/>
                <a:rect l="l" t="t" r="r" b="b"/>
                <a:pathLst>
                  <a:path w="15125" h="50916" extrusionOk="0">
                    <a:moveTo>
                      <a:pt x="1" y="50916"/>
                    </a:moveTo>
                    <a:lnTo>
                      <a:pt x="15124" y="84"/>
                    </a:lnTo>
                    <a:lnTo>
                      <a:pt x="10503"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6"/>
              <p:cNvSpPr/>
              <p:nvPr/>
            </p:nvSpPr>
            <p:spPr>
              <a:xfrm>
                <a:off x="864006" y="1324585"/>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6"/>
              <p:cNvSpPr/>
              <p:nvPr/>
            </p:nvSpPr>
            <p:spPr>
              <a:xfrm>
                <a:off x="992341" y="1324585"/>
                <a:ext cx="121087" cy="37538"/>
              </a:xfrm>
              <a:custGeom>
                <a:avLst/>
                <a:gdLst/>
                <a:ahLst/>
                <a:cxnLst/>
                <a:rect l="l" t="t" r="r" b="b"/>
                <a:pathLst>
                  <a:path w="8403" h="2605" extrusionOk="0">
                    <a:moveTo>
                      <a:pt x="1" y="0"/>
                    </a:moveTo>
                    <a:lnTo>
                      <a:pt x="2185"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6"/>
              <p:cNvSpPr/>
              <p:nvPr/>
            </p:nvSpPr>
            <p:spPr>
              <a:xfrm>
                <a:off x="1121887" y="1324585"/>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6"/>
              <p:cNvSpPr/>
              <p:nvPr/>
            </p:nvSpPr>
            <p:spPr>
              <a:xfrm>
                <a:off x="1251433" y="1324585"/>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6"/>
              <p:cNvSpPr/>
              <p:nvPr/>
            </p:nvSpPr>
            <p:spPr>
              <a:xfrm>
                <a:off x="457212" y="1342741"/>
                <a:ext cx="345062" cy="205832"/>
              </a:xfrm>
              <a:custGeom>
                <a:avLst/>
                <a:gdLst/>
                <a:ahLst/>
                <a:cxnLst/>
                <a:rect l="l" t="t" r="r" b="b"/>
                <a:pathLst>
                  <a:path w="23946" h="14284" fill="none" extrusionOk="0">
                    <a:moveTo>
                      <a:pt x="0" y="14284"/>
                    </a:moveTo>
                    <a:lnTo>
                      <a:pt x="0" y="1"/>
                    </a:lnTo>
                    <a:lnTo>
                      <a:pt x="23946" y="1"/>
                    </a:lnTo>
                  </a:path>
                </a:pathLst>
              </a:custGeom>
              <a:noFill/>
              <a:ln w="12600" cap="flat" cmpd="sng">
                <a:solidFill>
                  <a:schemeClr val="accent3"/>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6"/>
              <p:cNvSpPr/>
              <p:nvPr/>
            </p:nvSpPr>
            <p:spPr>
              <a:xfrm>
                <a:off x="550430" y="2173290"/>
                <a:ext cx="1267633" cy="26644"/>
              </a:xfrm>
              <a:custGeom>
                <a:avLst/>
                <a:gdLst/>
                <a:ahLst/>
                <a:cxnLst/>
                <a:rect l="l" t="t" r="r" b="b"/>
                <a:pathLst>
                  <a:path w="87969" h="1849" extrusionOk="0">
                    <a:moveTo>
                      <a:pt x="925" y="0"/>
                    </a:moveTo>
                    <a:cubicBezTo>
                      <a:pt x="421" y="0"/>
                      <a:pt x="1" y="421"/>
                      <a:pt x="1" y="925"/>
                    </a:cubicBezTo>
                    <a:cubicBezTo>
                      <a:pt x="1" y="1429"/>
                      <a:pt x="421" y="1849"/>
                      <a:pt x="925" y="1849"/>
                    </a:cubicBezTo>
                    <a:lnTo>
                      <a:pt x="87045" y="1849"/>
                    </a:lnTo>
                    <a:cubicBezTo>
                      <a:pt x="87549" y="1849"/>
                      <a:pt x="87969" y="1429"/>
                      <a:pt x="87969" y="925"/>
                    </a:cubicBezTo>
                    <a:cubicBezTo>
                      <a:pt x="87969" y="421"/>
                      <a:pt x="87549" y="0"/>
                      <a:pt x="87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6"/>
              <p:cNvSpPr/>
              <p:nvPr/>
            </p:nvSpPr>
            <p:spPr>
              <a:xfrm>
                <a:off x="6728751" y="1385125"/>
                <a:ext cx="1909686" cy="733700"/>
              </a:xfrm>
              <a:custGeom>
                <a:avLst/>
                <a:gdLst/>
                <a:ahLst/>
                <a:cxnLst/>
                <a:rect l="l" t="t" r="r" b="b"/>
                <a:pathLst>
                  <a:path w="119225" h="50916" extrusionOk="0">
                    <a:moveTo>
                      <a:pt x="14284" y="0"/>
                    </a:moveTo>
                    <a:lnTo>
                      <a:pt x="1" y="50916"/>
                    </a:lnTo>
                    <a:lnTo>
                      <a:pt x="119224" y="50916"/>
                    </a:lnTo>
                    <a:lnTo>
                      <a:pt x="119224"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6"/>
              <p:cNvSpPr/>
              <p:nvPr/>
            </p:nvSpPr>
            <p:spPr>
              <a:xfrm>
                <a:off x="8600830" y="1535244"/>
                <a:ext cx="85970" cy="520619"/>
              </a:xfrm>
              <a:custGeom>
                <a:avLst/>
                <a:gdLst/>
                <a:ahLst/>
                <a:cxnLst/>
                <a:rect l="l" t="t" r="r" b="b"/>
                <a:pathLst>
                  <a:path w="5966" h="36129" fill="none" extrusionOk="0">
                    <a:moveTo>
                      <a:pt x="5966" y="1"/>
                    </a:moveTo>
                    <a:lnTo>
                      <a:pt x="5966" y="16300"/>
                    </a:lnTo>
                    <a:lnTo>
                      <a:pt x="0" y="22350"/>
                    </a:lnTo>
                    <a:lnTo>
                      <a:pt x="0" y="36129"/>
                    </a:lnTo>
                  </a:path>
                </a:pathLst>
              </a:custGeom>
              <a:noFill/>
              <a:ln w="12600" cap="flat" cmpd="sng">
                <a:solidFill>
                  <a:schemeClr val="accent3"/>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6"/>
              <p:cNvSpPr/>
              <p:nvPr/>
            </p:nvSpPr>
            <p:spPr>
              <a:xfrm>
                <a:off x="7259345" y="1353635"/>
                <a:ext cx="1412929" cy="355970"/>
              </a:xfrm>
              <a:custGeom>
                <a:avLst/>
                <a:gdLst/>
                <a:ahLst/>
                <a:cxnLst/>
                <a:rect l="l" t="t" r="r" b="b"/>
                <a:pathLst>
                  <a:path w="98052" h="24703" extrusionOk="0">
                    <a:moveTo>
                      <a:pt x="1" y="1"/>
                    </a:moveTo>
                    <a:lnTo>
                      <a:pt x="5042" y="5042"/>
                    </a:lnTo>
                    <a:lnTo>
                      <a:pt x="93094" y="5042"/>
                    </a:lnTo>
                    <a:lnTo>
                      <a:pt x="93094" y="24702"/>
                    </a:lnTo>
                    <a:lnTo>
                      <a:pt x="98052" y="19829"/>
                    </a:lnTo>
                    <a:lnTo>
                      <a:pt x="980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6"/>
              <p:cNvSpPr/>
              <p:nvPr/>
            </p:nvSpPr>
            <p:spPr>
              <a:xfrm>
                <a:off x="7634668" y="2036482"/>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6"/>
              <p:cNvSpPr/>
              <p:nvPr/>
            </p:nvSpPr>
            <p:spPr>
              <a:xfrm>
                <a:off x="7764229" y="2036482"/>
                <a:ext cx="121073" cy="37538"/>
              </a:xfrm>
              <a:custGeom>
                <a:avLst/>
                <a:gdLst/>
                <a:ahLst/>
                <a:cxnLst/>
                <a:rect l="l" t="t" r="r" b="b"/>
                <a:pathLst>
                  <a:path w="8402" h="2605" extrusionOk="0">
                    <a:moveTo>
                      <a:pt x="0" y="0"/>
                    </a:moveTo>
                    <a:lnTo>
                      <a:pt x="2101" y="2605"/>
                    </a:lnTo>
                    <a:lnTo>
                      <a:pt x="8402" y="2605"/>
                    </a:lnTo>
                    <a:lnTo>
                      <a:pt x="5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6"/>
              <p:cNvSpPr/>
              <p:nvPr/>
            </p:nvSpPr>
            <p:spPr>
              <a:xfrm>
                <a:off x="7892564" y="2036482"/>
                <a:ext cx="121087" cy="37538"/>
              </a:xfrm>
              <a:custGeom>
                <a:avLst/>
                <a:gdLst/>
                <a:ahLst/>
                <a:cxnLst/>
                <a:rect l="l" t="t" r="r" b="b"/>
                <a:pathLst>
                  <a:path w="8403" h="2605" extrusionOk="0">
                    <a:moveTo>
                      <a:pt x="0" y="0"/>
                    </a:moveTo>
                    <a:lnTo>
                      <a:pt x="2185" y="2605"/>
                    </a:lnTo>
                    <a:lnTo>
                      <a:pt x="8402" y="2605"/>
                    </a:lnTo>
                    <a:lnTo>
                      <a:pt x="5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6"/>
              <p:cNvSpPr/>
              <p:nvPr/>
            </p:nvSpPr>
            <p:spPr>
              <a:xfrm>
                <a:off x="8022110" y="2036482"/>
                <a:ext cx="121087" cy="37538"/>
              </a:xfrm>
              <a:custGeom>
                <a:avLst/>
                <a:gdLst/>
                <a:ahLst/>
                <a:cxnLst/>
                <a:rect l="l" t="t" r="r" b="b"/>
                <a:pathLst>
                  <a:path w="8403" h="2605" extrusionOk="0">
                    <a:moveTo>
                      <a:pt x="0" y="0"/>
                    </a:moveTo>
                    <a:lnTo>
                      <a:pt x="2101" y="2605"/>
                    </a:lnTo>
                    <a:lnTo>
                      <a:pt x="8402"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6"/>
              <p:cNvSpPr/>
              <p:nvPr/>
            </p:nvSpPr>
            <p:spPr>
              <a:xfrm>
                <a:off x="6368260" y="1297955"/>
                <a:ext cx="1266423" cy="26644"/>
              </a:xfrm>
              <a:custGeom>
                <a:avLst/>
                <a:gdLst/>
                <a:ahLst/>
                <a:cxnLst/>
                <a:rect l="l" t="t" r="r" b="b"/>
                <a:pathLst>
                  <a:path w="87885" h="1849" extrusionOk="0">
                    <a:moveTo>
                      <a:pt x="925" y="0"/>
                    </a:moveTo>
                    <a:cubicBezTo>
                      <a:pt x="337" y="0"/>
                      <a:pt x="1" y="420"/>
                      <a:pt x="1" y="924"/>
                    </a:cubicBezTo>
                    <a:cubicBezTo>
                      <a:pt x="1" y="1428"/>
                      <a:pt x="337" y="1848"/>
                      <a:pt x="925" y="1848"/>
                    </a:cubicBezTo>
                    <a:lnTo>
                      <a:pt x="87045" y="1848"/>
                    </a:lnTo>
                    <a:cubicBezTo>
                      <a:pt x="87549" y="1848"/>
                      <a:pt x="87885" y="1428"/>
                      <a:pt x="87885" y="924"/>
                    </a:cubicBezTo>
                    <a:cubicBezTo>
                      <a:pt x="87885" y="420"/>
                      <a:pt x="87549" y="0"/>
                      <a:pt x="87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6"/>
            <p:cNvGrpSpPr/>
            <p:nvPr/>
          </p:nvGrpSpPr>
          <p:grpSpPr>
            <a:xfrm>
              <a:off x="698307" y="1566824"/>
              <a:ext cx="368186" cy="364224"/>
              <a:chOff x="-64406125" y="3362225"/>
              <a:chExt cx="318225" cy="314800"/>
            </a:xfrm>
          </p:grpSpPr>
          <p:sp>
            <p:nvSpPr>
              <p:cNvPr id="1497" name="Google Shape;1497;p3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9" name="Google Shape;1499;p36"/>
            <p:cNvSpPr txBox="1"/>
            <p:nvPr/>
          </p:nvSpPr>
          <p:spPr>
            <a:xfrm>
              <a:off x="1405531" y="1548250"/>
              <a:ext cx="5427035" cy="40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rgbClr val="FFFFFF"/>
                  </a:solidFill>
                  <a:latin typeface="Roboto"/>
                  <a:ea typeface="Roboto"/>
                  <a:cs typeface="Roboto"/>
                  <a:sym typeface="Roboto"/>
                </a:rPr>
                <a:t>Opportunity to get a CLUE- HINT, reducing score each time the user will use</a:t>
              </a:r>
              <a:endParaRPr sz="1200" dirty="0">
                <a:solidFill>
                  <a:srgbClr val="FFFFFF"/>
                </a:solidFill>
                <a:latin typeface="Roboto"/>
                <a:ea typeface="Roboto"/>
                <a:cs typeface="Roboto"/>
                <a:sym typeface="Roboto"/>
              </a:endParaRPr>
            </a:p>
          </p:txBody>
        </p:sp>
        <p:sp>
          <p:nvSpPr>
            <p:cNvPr id="1500" name="Google Shape;1500;p36"/>
            <p:cNvSpPr txBox="1"/>
            <p:nvPr/>
          </p:nvSpPr>
          <p:spPr>
            <a:xfrm>
              <a:off x="7315200" y="1566850"/>
              <a:ext cx="1143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Medium"/>
                  <a:ea typeface="Fira Sans Extra Condensed Medium"/>
                  <a:cs typeface="Fira Sans Extra Condensed Medium"/>
                  <a:sym typeface="Fira Sans Extra Condensed Medium"/>
                </a:rPr>
                <a:t>CLUE (HINT)</a:t>
              </a:r>
              <a:endParaRPr b="1" dirty="0">
                <a:solidFill>
                  <a:schemeClr val="dk1"/>
                </a:solidFill>
              </a:endParaRPr>
            </a:p>
          </p:txBody>
        </p:sp>
      </p:grpSp>
      <p:grpSp>
        <p:nvGrpSpPr>
          <p:cNvPr id="1501" name="Google Shape;1501;p36"/>
          <p:cNvGrpSpPr/>
          <p:nvPr/>
        </p:nvGrpSpPr>
        <p:grpSpPr>
          <a:xfrm>
            <a:off x="457212" y="3112559"/>
            <a:ext cx="8229588" cy="901980"/>
            <a:chOff x="457212" y="2561717"/>
            <a:chExt cx="8229588" cy="901980"/>
          </a:xfrm>
        </p:grpSpPr>
        <p:grpSp>
          <p:nvGrpSpPr>
            <p:cNvPr id="1502" name="Google Shape;1502;p36"/>
            <p:cNvGrpSpPr/>
            <p:nvPr/>
          </p:nvGrpSpPr>
          <p:grpSpPr>
            <a:xfrm>
              <a:off x="457212" y="2561717"/>
              <a:ext cx="8229588" cy="901980"/>
              <a:chOff x="457212" y="2561717"/>
              <a:chExt cx="8229588" cy="901980"/>
            </a:xfrm>
          </p:grpSpPr>
          <p:sp>
            <p:nvSpPr>
              <p:cNvPr id="1503" name="Google Shape;1503;p36"/>
              <p:cNvSpPr/>
              <p:nvPr/>
            </p:nvSpPr>
            <p:spPr>
              <a:xfrm>
                <a:off x="499578" y="2648888"/>
                <a:ext cx="8137796" cy="733700"/>
              </a:xfrm>
              <a:custGeom>
                <a:avLst/>
                <a:gdLst/>
                <a:ahLst/>
                <a:cxnLst/>
                <a:rect l="l" t="t" r="r" b="b"/>
                <a:pathLst>
                  <a:path w="278358" h="50916" extrusionOk="0">
                    <a:moveTo>
                      <a:pt x="1" y="0"/>
                    </a:moveTo>
                    <a:lnTo>
                      <a:pt x="1" y="50916"/>
                    </a:lnTo>
                    <a:lnTo>
                      <a:pt x="278357" y="50916"/>
                    </a:lnTo>
                    <a:lnTo>
                      <a:pt x="278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6"/>
              <p:cNvSpPr/>
              <p:nvPr/>
            </p:nvSpPr>
            <p:spPr>
              <a:xfrm>
                <a:off x="1263538" y="2648884"/>
                <a:ext cx="217951" cy="733700"/>
              </a:xfrm>
              <a:custGeom>
                <a:avLst/>
                <a:gdLst/>
                <a:ahLst/>
                <a:cxnLst/>
                <a:rect l="l" t="t" r="r" b="b"/>
                <a:pathLst>
                  <a:path w="15125" h="50916" extrusionOk="0">
                    <a:moveTo>
                      <a:pt x="1" y="50916"/>
                    </a:moveTo>
                    <a:lnTo>
                      <a:pt x="15124" y="84"/>
                    </a:lnTo>
                    <a:lnTo>
                      <a:pt x="10503"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6"/>
              <p:cNvSpPr/>
              <p:nvPr/>
            </p:nvSpPr>
            <p:spPr>
              <a:xfrm>
                <a:off x="864006" y="2588347"/>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6"/>
              <p:cNvSpPr/>
              <p:nvPr/>
            </p:nvSpPr>
            <p:spPr>
              <a:xfrm>
                <a:off x="992341" y="2588347"/>
                <a:ext cx="121087" cy="37538"/>
              </a:xfrm>
              <a:custGeom>
                <a:avLst/>
                <a:gdLst/>
                <a:ahLst/>
                <a:cxnLst/>
                <a:rect l="l" t="t" r="r" b="b"/>
                <a:pathLst>
                  <a:path w="8403" h="2605" extrusionOk="0">
                    <a:moveTo>
                      <a:pt x="1" y="0"/>
                    </a:moveTo>
                    <a:lnTo>
                      <a:pt x="2185"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6"/>
              <p:cNvSpPr/>
              <p:nvPr/>
            </p:nvSpPr>
            <p:spPr>
              <a:xfrm>
                <a:off x="1121887" y="2588347"/>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6"/>
              <p:cNvSpPr/>
              <p:nvPr/>
            </p:nvSpPr>
            <p:spPr>
              <a:xfrm>
                <a:off x="1251433" y="2588347"/>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6"/>
              <p:cNvSpPr/>
              <p:nvPr/>
            </p:nvSpPr>
            <p:spPr>
              <a:xfrm>
                <a:off x="457212" y="2606504"/>
                <a:ext cx="345062" cy="205832"/>
              </a:xfrm>
              <a:custGeom>
                <a:avLst/>
                <a:gdLst/>
                <a:ahLst/>
                <a:cxnLst/>
                <a:rect l="l" t="t" r="r" b="b"/>
                <a:pathLst>
                  <a:path w="23946" h="14284" fill="none" extrusionOk="0">
                    <a:moveTo>
                      <a:pt x="0" y="14284"/>
                    </a:moveTo>
                    <a:lnTo>
                      <a:pt x="0" y="1"/>
                    </a:lnTo>
                    <a:lnTo>
                      <a:pt x="23946" y="1"/>
                    </a:lnTo>
                  </a:path>
                </a:pathLst>
              </a:custGeom>
              <a:noFill/>
              <a:ln w="12600" cap="flat" cmpd="sng">
                <a:solidFill>
                  <a:schemeClr val="accent5"/>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6"/>
              <p:cNvSpPr/>
              <p:nvPr/>
            </p:nvSpPr>
            <p:spPr>
              <a:xfrm>
                <a:off x="550430" y="3437053"/>
                <a:ext cx="1267633" cy="26644"/>
              </a:xfrm>
              <a:custGeom>
                <a:avLst/>
                <a:gdLst/>
                <a:ahLst/>
                <a:cxnLst/>
                <a:rect l="l" t="t" r="r" b="b"/>
                <a:pathLst>
                  <a:path w="87969" h="1849" extrusionOk="0">
                    <a:moveTo>
                      <a:pt x="925" y="0"/>
                    </a:moveTo>
                    <a:cubicBezTo>
                      <a:pt x="421" y="0"/>
                      <a:pt x="1" y="421"/>
                      <a:pt x="1" y="925"/>
                    </a:cubicBezTo>
                    <a:cubicBezTo>
                      <a:pt x="1" y="1429"/>
                      <a:pt x="421" y="1849"/>
                      <a:pt x="925" y="1849"/>
                    </a:cubicBezTo>
                    <a:lnTo>
                      <a:pt x="87045" y="1849"/>
                    </a:lnTo>
                    <a:cubicBezTo>
                      <a:pt x="87549" y="1849"/>
                      <a:pt x="87969" y="1429"/>
                      <a:pt x="87969" y="925"/>
                    </a:cubicBezTo>
                    <a:cubicBezTo>
                      <a:pt x="87969" y="421"/>
                      <a:pt x="87549" y="0"/>
                      <a:pt x="870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6"/>
              <p:cNvSpPr/>
              <p:nvPr/>
            </p:nvSpPr>
            <p:spPr>
              <a:xfrm>
                <a:off x="6728751" y="2648888"/>
                <a:ext cx="1909686" cy="733700"/>
              </a:xfrm>
              <a:custGeom>
                <a:avLst/>
                <a:gdLst/>
                <a:ahLst/>
                <a:cxnLst/>
                <a:rect l="l" t="t" r="r" b="b"/>
                <a:pathLst>
                  <a:path w="119225" h="50916" extrusionOk="0">
                    <a:moveTo>
                      <a:pt x="14284" y="0"/>
                    </a:moveTo>
                    <a:lnTo>
                      <a:pt x="1" y="50916"/>
                    </a:lnTo>
                    <a:lnTo>
                      <a:pt x="119224" y="50916"/>
                    </a:lnTo>
                    <a:lnTo>
                      <a:pt x="119224"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6"/>
              <p:cNvSpPr/>
              <p:nvPr/>
            </p:nvSpPr>
            <p:spPr>
              <a:xfrm>
                <a:off x="8600830" y="2799007"/>
                <a:ext cx="85970" cy="520619"/>
              </a:xfrm>
              <a:custGeom>
                <a:avLst/>
                <a:gdLst/>
                <a:ahLst/>
                <a:cxnLst/>
                <a:rect l="l" t="t" r="r" b="b"/>
                <a:pathLst>
                  <a:path w="5966" h="36129" fill="none" extrusionOk="0">
                    <a:moveTo>
                      <a:pt x="5966" y="1"/>
                    </a:moveTo>
                    <a:lnTo>
                      <a:pt x="5966" y="16300"/>
                    </a:lnTo>
                    <a:lnTo>
                      <a:pt x="0" y="22350"/>
                    </a:lnTo>
                    <a:lnTo>
                      <a:pt x="0" y="36129"/>
                    </a:lnTo>
                  </a:path>
                </a:pathLst>
              </a:custGeom>
              <a:noFill/>
              <a:ln w="12600" cap="flat" cmpd="sng">
                <a:solidFill>
                  <a:schemeClr val="accent5"/>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6"/>
              <p:cNvSpPr/>
              <p:nvPr/>
            </p:nvSpPr>
            <p:spPr>
              <a:xfrm>
                <a:off x="7259345" y="2617398"/>
                <a:ext cx="1412929" cy="355970"/>
              </a:xfrm>
              <a:custGeom>
                <a:avLst/>
                <a:gdLst/>
                <a:ahLst/>
                <a:cxnLst/>
                <a:rect l="l" t="t" r="r" b="b"/>
                <a:pathLst>
                  <a:path w="98052" h="24703" extrusionOk="0">
                    <a:moveTo>
                      <a:pt x="1" y="1"/>
                    </a:moveTo>
                    <a:lnTo>
                      <a:pt x="5042" y="5042"/>
                    </a:lnTo>
                    <a:lnTo>
                      <a:pt x="93094" y="5042"/>
                    </a:lnTo>
                    <a:lnTo>
                      <a:pt x="93094" y="24702"/>
                    </a:lnTo>
                    <a:lnTo>
                      <a:pt x="98052" y="19829"/>
                    </a:lnTo>
                    <a:lnTo>
                      <a:pt x="980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6"/>
              <p:cNvSpPr/>
              <p:nvPr/>
            </p:nvSpPr>
            <p:spPr>
              <a:xfrm>
                <a:off x="7634668" y="3300244"/>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6"/>
              <p:cNvSpPr/>
              <p:nvPr/>
            </p:nvSpPr>
            <p:spPr>
              <a:xfrm>
                <a:off x="7764229" y="3300244"/>
                <a:ext cx="121073" cy="37538"/>
              </a:xfrm>
              <a:custGeom>
                <a:avLst/>
                <a:gdLst/>
                <a:ahLst/>
                <a:cxnLst/>
                <a:rect l="l" t="t" r="r" b="b"/>
                <a:pathLst>
                  <a:path w="8402" h="2605" extrusionOk="0">
                    <a:moveTo>
                      <a:pt x="0" y="0"/>
                    </a:moveTo>
                    <a:lnTo>
                      <a:pt x="2101" y="2605"/>
                    </a:lnTo>
                    <a:lnTo>
                      <a:pt x="8402" y="2605"/>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6"/>
              <p:cNvSpPr/>
              <p:nvPr/>
            </p:nvSpPr>
            <p:spPr>
              <a:xfrm>
                <a:off x="7892564" y="3300244"/>
                <a:ext cx="121087" cy="37538"/>
              </a:xfrm>
              <a:custGeom>
                <a:avLst/>
                <a:gdLst/>
                <a:ahLst/>
                <a:cxnLst/>
                <a:rect l="l" t="t" r="r" b="b"/>
                <a:pathLst>
                  <a:path w="8403" h="2605" extrusionOk="0">
                    <a:moveTo>
                      <a:pt x="0" y="0"/>
                    </a:moveTo>
                    <a:lnTo>
                      <a:pt x="2185" y="2605"/>
                    </a:lnTo>
                    <a:lnTo>
                      <a:pt x="8402" y="2605"/>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6"/>
              <p:cNvSpPr/>
              <p:nvPr/>
            </p:nvSpPr>
            <p:spPr>
              <a:xfrm>
                <a:off x="8022110" y="3300244"/>
                <a:ext cx="121087" cy="37538"/>
              </a:xfrm>
              <a:custGeom>
                <a:avLst/>
                <a:gdLst/>
                <a:ahLst/>
                <a:cxnLst/>
                <a:rect l="l" t="t" r="r" b="b"/>
                <a:pathLst>
                  <a:path w="8403" h="2605" extrusionOk="0">
                    <a:moveTo>
                      <a:pt x="0" y="0"/>
                    </a:moveTo>
                    <a:lnTo>
                      <a:pt x="2101" y="2605"/>
                    </a:lnTo>
                    <a:lnTo>
                      <a:pt x="8402"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6"/>
              <p:cNvSpPr/>
              <p:nvPr/>
            </p:nvSpPr>
            <p:spPr>
              <a:xfrm>
                <a:off x="6368260" y="2561717"/>
                <a:ext cx="1266423" cy="26644"/>
              </a:xfrm>
              <a:custGeom>
                <a:avLst/>
                <a:gdLst/>
                <a:ahLst/>
                <a:cxnLst/>
                <a:rect l="l" t="t" r="r" b="b"/>
                <a:pathLst>
                  <a:path w="87885" h="1849" extrusionOk="0">
                    <a:moveTo>
                      <a:pt x="925" y="0"/>
                    </a:moveTo>
                    <a:cubicBezTo>
                      <a:pt x="337" y="0"/>
                      <a:pt x="1" y="420"/>
                      <a:pt x="1" y="924"/>
                    </a:cubicBezTo>
                    <a:cubicBezTo>
                      <a:pt x="1" y="1428"/>
                      <a:pt x="337" y="1848"/>
                      <a:pt x="925" y="1848"/>
                    </a:cubicBezTo>
                    <a:lnTo>
                      <a:pt x="87045" y="1848"/>
                    </a:lnTo>
                    <a:cubicBezTo>
                      <a:pt x="87549" y="1848"/>
                      <a:pt x="87885" y="1428"/>
                      <a:pt x="87885" y="924"/>
                    </a:cubicBezTo>
                    <a:cubicBezTo>
                      <a:pt x="87885" y="420"/>
                      <a:pt x="87549" y="0"/>
                      <a:pt x="870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6"/>
            <p:cNvSpPr txBox="1"/>
            <p:nvPr/>
          </p:nvSpPr>
          <p:spPr>
            <a:xfrm>
              <a:off x="1644175" y="2812013"/>
              <a:ext cx="4935000" cy="40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rgbClr val="FFFFFF"/>
                  </a:solidFill>
                  <a:latin typeface="Roboto"/>
                  <a:ea typeface="Roboto"/>
                  <a:cs typeface="Roboto"/>
                  <a:sym typeface="Roboto"/>
                </a:rPr>
                <a:t>K-&gt;1947 (Clue to this will be Year of Independence of Pakistan)</a:t>
              </a:r>
              <a:endParaRPr sz="1200" dirty="0">
                <a:solidFill>
                  <a:srgbClr val="FFFFFF"/>
                </a:solidFill>
                <a:latin typeface="Roboto"/>
                <a:ea typeface="Roboto"/>
                <a:cs typeface="Roboto"/>
                <a:sym typeface="Roboto"/>
              </a:endParaRPr>
            </a:p>
          </p:txBody>
        </p:sp>
        <p:sp>
          <p:nvSpPr>
            <p:cNvPr id="1522" name="Google Shape;1522;p36"/>
            <p:cNvSpPr txBox="1"/>
            <p:nvPr/>
          </p:nvSpPr>
          <p:spPr>
            <a:xfrm>
              <a:off x="7124550" y="2841642"/>
              <a:ext cx="1487888" cy="364200"/>
            </a:xfrm>
            <a:prstGeom prst="rect">
              <a:avLst/>
            </a:prstGeom>
            <a:noFill/>
            <a:ln>
              <a:noFill/>
            </a:ln>
          </p:spPr>
          <p:txBody>
            <a:bodyPr spcFirstLastPara="1" wrap="square" lIns="91425" tIns="91425" rIns="91425" bIns="91425" anchor="ctr" anchorCtr="0">
              <a:noAutofit/>
            </a:bodyPr>
            <a:lstStyle/>
            <a:p>
              <a:pPr algn="ctr"/>
              <a:r>
                <a:rPr lang="en" sz="2000" b="1" dirty="0">
                  <a:solidFill>
                    <a:srgbClr val="FFFFFF"/>
                  </a:solidFill>
                  <a:latin typeface="Fira Sans Extra Condensed Medium"/>
                  <a:sym typeface="Fira Sans Extra Condensed Medium"/>
                </a:rPr>
                <a:t>ALPHABETS-LETTERS</a:t>
              </a:r>
              <a:endParaRPr sz="2000" b="1" dirty="0">
                <a:solidFill>
                  <a:srgbClr val="FFFFFF"/>
                </a:solidFill>
                <a:latin typeface="Fira Sans Extra Condensed Medium"/>
              </a:endParaRPr>
            </a:p>
          </p:txBody>
        </p:sp>
        <p:sp>
          <p:nvSpPr>
            <p:cNvPr id="1523" name="Google Shape;1523;p36"/>
            <p:cNvSpPr/>
            <p:nvPr/>
          </p:nvSpPr>
          <p:spPr>
            <a:xfrm>
              <a:off x="697867" y="2828138"/>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36"/>
          <p:cNvGrpSpPr/>
          <p:nvPr/>
        </p:nvGrpSpPr>
        <p:grpSpPr>
          <a:xfrm>
            <a:off x="457212" y="4117986"/>
            <a:ext cx="8229588" cy="901979"/>
            <a:chOff x="457212" y="3596880"/>
            <a:chExt cx="8229588" cy="901979"/>
          </a:xfrm>
        </p:grpSpPr>
        <p:sp>
          <p:nvSpPr>
            <p:cNvPr id="1525" name="Google Shape;1525;p36"/>
            <p:cNvSpPr/>
            <p:nvPr/>
          </p:nvSpPr>
          <p:spPr>
            <a:xfrm>
              <a:off x="864006" y="3623510"/>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6"/>
            <p:cNvSpPr/>
            <p:nvPr/>
          </p:nvSpPr>
          <p:spPr>
            <a:xfrm>
              <a:off x="992341" y="3623510"/>
              <a:ext cx="121087" cy="37538"/>
            </a:xfrm>
            <a:custGeom>
              <a:avLst/>
              <a:gdLst/>
              <a:ahLst/>
              <a:cxnLst/>
              <a:rect l="l" t="t" r="r" b="b"/>
              <a:pathLst>
                <a:path w="8403" h="2605" extrusionOk="0">
                  <a:moveTo>
                    <a:pt x="1" y="0"/>
                  </a:moveTo>
                  <a:lnTo>
                    <a:pt x="2185" y="2605"/>
                  </a:lnTo>
                  <a:lnTo>
                    <a:pt x="8403" y="2605"/>
                  </a:lnTo>
                  <a:lnTo>
                    <a:pt x="5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6"/>
            <p:cNvSpPr/>
            <p:nvPr/>
          </p:nvSpPr>
          <p:spPr>
            <a:xfrm>
              <a:off x="1121887" y="3623510"/>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6"/>
            <p:cNvSpPr/>
            <p:nvPr/>
          </p:nvSpPr>
          <p:spPr>
            <a:xfrm>
              <a:off x="1251433" y="3623510"/>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9" name="Google Shape;1529;p36"/>
            <p:cNvGrpSpPr/>
            <p:nvPr/>
          </p:nvGrpSpPr>
          <p:grpSpPr>
            <a:xfrm>
              <a:off x="457212" y="3596880"/>
              <a:ext cx="8229588" cy="901979"/>
              <a:chOff x="457212" y="3596880"/>
              <a:chExt cx="8229588" cy="901979"/>
            </a:xfrm>
          </p:grpSpPr>
          <p:sp>
            <p:nvSpPr>
              <p:cNvPr id="1530" name="Google Shape;1530;p36"/>
              <p:cNvSpPr/>
              <p:nvPr/>
            </p:nvSpPr>
            <p:spPr>
              <a:xfrm>
                <a:off x="6368260" y="3596880"/>
                <a:ext cx="1266423" cy="26644"/>
              </a:xfrm>
              <a:custGeom>
                <a:avLst/>
                <a:gdLst/>
                <a:ahLst/>
                <a:cxnLst/>
                <a:rect l="l" t="t" r="r" b="b"/>
                <a:pathLst>
                  <a:path w="87885" h="1849" extrusionOk="0">
                    <a:moveTo>
                      <a:pt x="925" y="0"/>
                    </a:moveTo>
                    <a:cubicBezTo>
                      <a:pt x="337" y="0"/>
                      <a:pt x="1" y="420"/>
                      <a:pt x="1" y="924"/>
                    </a:cubicBezTo>
                    <a:cubicBezTo>
                      <a:pt x="1" y="1428"/>
                      <a:pt x="337" y="1848"/>
                      <a:pt x="925" y="1848"/>
                    </a:cubicBezTo>
                    <a:lnTo>
                      <a:pt x="87045" y="1848"/>
                    </a:lnTo>
                    <a:cubicBezTo>
                      <a:pt x="87549" y="1848"/>
                      <a:pt x="87885" y="1428"/>
                      <a:pt x="87885" y="924"/>
                    </a:cubicBezTo>
                    <a:cubicBezTo>
                      <a:pt x="87885" y="420"/>
                      <a:pt x="87549" y="0"/>
                      <a:pt x="87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6"/>
              <p:cNvSpPr/>
              <p:nvPr/>
            </p:nvSpPr>
            <p:spPr>
              <a:xfrm>
                <a:off x="499578" y="3684050"/>
                <a:ext cx="8137796" cy="733700"/>
              </a:xfrm>
              <a:custGeom>
                <a:avLst/>
                <a:gdLst/>
                <a:ahLst/>
                <a:cxnLst/>
                <a:rect l="l" t="t" r="r" b="b"/>
                <a:pathLst>
                  <a:path w="278358" h="50916" extrusionOk="0">
                    <a:moveTo>
                      <a:pt x="1" y="0"/>
                    </a:moveTo>
                    <a:lnTo>
                      <a:pt x="1" y="50916"/>
                    </a:lnTo>
                    <a:lnTo>
                      <a:pt x="278357" y="50916"/>
                    </a:lnTo>
                    <a:lnTo>
                      <a:pt x="278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6"/>
              <p:cNvSpPr/>
              <p:nvPr/>
            </p:nvSpPr>
            <p:spPr>
              <a:xfrm>
                <a:off x="1263538" y="3684046"/>
                <a:ext cx="217951" cy="733700"/>
              </a:xfrm>
              <a:custGeom>
                <a:avLst/>
                <a:gdLst/>
                <a:ahLst/>
                <a:cxnLst/>
                <a:rect l="l" t="t" r="r" b="b"/>
                <a:pathLst>
                  <a:path w="15125" h="50916" extrusionOk="0">
                    <a:moveTo>
                      <a:pt x="1" y="50916"/>
                    </a:moveTo>
                    <a:lnTo>
                      <a:pt x="15124" y="84"/>
                    </a:lnTo>
                    <a:lnTo>
                      <a:pt x="10503"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6"/>
              <p:cNvSpPr/>
              <p:nvPr/>
            </p:nvSpPr>
            <p:spPr>
              <a:xfrm>
                <a:off x="457212" y="3641666"/>
                <a:ext cx="345062" cy="205832"/>
              </a:xfrm>
              <a:custGeom>
                <a:avLst/>
                <a:gdLst/>
                <a:ahLst/>
                <a:cxnLst/>
                <a:rect l="l" t="t" r="r" b="b"/>
                <a:pathLst>
                  <a:path w="23946" h="14284" fill="none" extrusionOk="0">
                    <a:moveTo>
                      <a:pt x="0" y="14284"/>
                    </a:moveTo>
                    <a:lnTo>
                      <a:pt x="0" y="1"/>
                    </a:lnTo>
                    <a:lnTo>
                      <a:pt x="23946" y="1"/>
                    </a:lnTo>
                  </a:path>
                </a:pathLst>
              </a:custGeom>
              <a:noFill/>
              <a:ln w="12600" cap="flat" cmpd="sng">
                <a:solidFill>
                  <a:schemeClr val="accent1"/>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6"/>
              <p:cNvSpPr/>
              <p:nvPr/>
            </p:nvSpPr>
            <p:spPr>
              <a:xfrm>
                <a:off x="550430" y="4472215"/>
                <a:ext cx="1267633" cy="26644"/>
              </a:xfrm>
              <a:custGeom>
                <a:avLst/>
                <a:gdLst/>
                <a:ahLst/>
                <a:cxnLst/>
                <a:rect l="l" t="t" r="r" b="b"/>
                <a:pathLst>
                  <a:path w="87969" h="1849" extrusionOk="0">
                    <a:moveTo>
                      <a:pt x="925" y="0"/>
                    </a:moveTo>
                    <a:cubicBezTo>
                      <a:pt x="421" y="0"/>
                      <a:pt x="1" y="421"/>
                      <a:pt x="1" y="925"/>
                    </a:cubicBezTo>
                    <a:cubicBezTo>
                      <a:pt x="1" y="1429"/>
                      <a:pt x="421" y="1849"/>
                      <a:pt x="925" y="1849"/>
                    </a:cubicBezTo>
                    <a:lnTo>
                      <a:pt x="87045" y="1849"/>
                    </a:lnTo>
                    <a:cubicBezTo>
                      <a:pt x="87549" y="1849"/>
                      <a:pt x="87969" y="1429"/>
                      <a:pt x="87969" y="925"/>
                    </a:cubicBezTo>
                    <a:cubicBezTo>
                      <a:pt x="87969" y="421"/>
                      <a:pt x="87549" y="0"/>
                      <a:pt x="87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6"/>
              <p:cNvSpPr/>
              <p:nvPr/>
            </p:nvSpPr>
            <p:spPr>
              <a:xfrm>
                <a:off x="6728751" y="3684050"/>
                <a:ext cx="1909686" cy="733700"/>
              </a:xfrm>
              <a:custGeom>
                <a:avLst/>
                <a:gdLst/>
                <a:ahLst/>
                <a:cxnLst/>
                <a:rect l="l" t="t" r="r" b="b"/>
                <a:pathLst>
                  <a:path w="119225" h="50916" extrusionOk="0">
                    <a:moveTo>
                      <a:pt x="14284" y="0"/>
                    </a:moveTo>
                    <a:lnTo>
                      <a:pt x="1" y="50916"/>
                    </a:lnTo>
                    <a:lnTo>
                      <a:pt x="119224" y="50916"/>
                    </a:lnTo>
                    <a:lnTo>
                      <a:pt x="119224"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6"/>
              <p:cNvSpPr/>
              <p:nvPr/>
            </p:nvSpPr>
            <p:spPr>
              <a:xfrm>
                <a:off x="8600830" y="3834169"/>
                <a:ext cx="85970" cy="520619"/>
              </a:xfrm>
              <a:custGeom>
                <a:avLst/>
                <a:gdLst/>
                <a:ahLst/>
                <a:cxnLst/>
                <a:rect l="l" t="t" r="r" b="b"/>
                <a:pathLst>
                  <a:path w="5966" h="36129" fill="none" extrusionOk="0">
                    <a:moveTo>
                      <a:pt x="5966" y="1"/>
                    </a:moveTo>
                    <a:lnTo>
                      <a:pt x="5966" y="16300"/>
                    </a:lnTo>
                    <a:lnTo>
                      <a:pt x="0" y="22350"/>
                    </a:lnTo>
                    <a:lnTo>
                      <a:pt x="0" y="36129"/>
                    </a:lnTo>
                  </a:path>
                </a:pathLst>
              </a:custGeom>
              <a:noFill/>
              <a:ln w="12600" cap="flat" cmpd="sng">
                <a:solidFill>
                  <a:schemeClr val="accent1"/>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6"/>
              <p:cNvSpPr/>
              <p:nvPr/>
            </p:nvSpPr>
            <p:spPr>
              <a:xfrm>
                <a:off x="7259345" y="3652560"/>
                <a:ext cx="1412929" cy="355970"/>
              </a:xfrm>
              <a:custGeom>
                <a:avLst/>
                <a:gdLst/>
                <a:ahLst/>
                <a:cxnLst/>
                <a:rect l="l" t="t" r="r" b="b"/>
                <a:pathLst>
                  <a:path w="98052" h="24703" extrusionOk="0">
                    <a:moveTo>
                      <a:pt x="1" y="1"/>
                    </a:moveTo>
                    <a:lnTo>
                      <a:pt x="5042" y="5042"/>
                    </a:lnTo>
                    <a:lnTo>
                      <a:pt x="93094" y="5042"/>
                    </a:lnTo>
                    <a:lnTo>
                      <a:pt x="93094" y="24702"/>
                    </a:lnTo>
                    <a:lnTo>
                      <a:pt x="98052" y="19829"/>
                    </a:lnTo>
                    <a:lnTo>
                      <a:pt x="980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6"/>
              <p:cNvSpPr/>
              <p:nvPr/>
            </p:nvSpPr>
            <p:spPr>
              <a:xfrm>
                <a:off x="7634668" y="4335407"/>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6"/>
              <p:cNvSpPr/>
              <p:nvPr/>
            </p:nvSpPr>
            <p:spPr>
              <a:xfrm>
                <a:off x="7764229" y="4335407"/>
                <a:ext cx="121073" cy="37538"/>
              </a:xfrm>
              <a:custGeom>
                <a:avLst/>
                <a:gdLst/>
                <a:ahLst/>
                <a:cxnLst/>
                <a:rect l="l" t="t" r="r" b="b"/>
                <a:pathLst>
                  <a:path w="8402" h="2605" extrusionOk="0">
                    <a:moveTo>
                      <a:pt x="0" y="0"/>
                    </a:moveTo>
                    <a:lnTo>
                      <a:pt x="2101" y="2605"/>
                    </a:lnTo>
                    <a:lnTo>
                      <a:pt x="8402" y="2605"/>
                    </a:lnTo>
                    <a:lnTo>
                      <a:pt x="5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6"/>
              <p:cNvSpPr/>
              <p:nvPr/>
            </p:nvSpPr>
            <p:spPr>
              <a:xfrm>
                <a:off x="7892564" y="4335407"/>
                <a:ext cx="121087" cy="37538"/>
              </a:xfrm>
              <a:custGeom>
                <a:avLst/>
                <a:gdLst/>
                <a:ahLst/>
                <a:cxnLst/>
                <a:rect l="l" t="t" r="r" b="b"/>
                <a:pathLst>
                  <a:path w="8403" h="2605" extrusionOk="0">
                    <a:moveTo>
                      <a:pt x="0" y="0"/>
                    </a:moveTo>
                    <a:lnTo>
                      <a:pt x="2185" y="2605"/>
                    </a:lnTo>
                    <a:lnTo>
                      <a:pt x="8402" y="2605"/>
                    </a:lnTo>
                    <a:lnTo>
                      <a:pt x="5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6"/>
              <p:cNvSpPr/>
              <p:nvPr/>
            </p:nvSpPr>
            <p:spPr>
              <a:xfrm>
                <a:off x="8022110" y="4335407"/>
                <a:ext cx="121087" cy="37538"/>
              </a:xfrm>
              <a:custGeom>
                <a:avLst/>
                <a:gdLst/>
                <a:ahLst/>
                <a:cxnLst/>
                <a:rect l="l" t="t" r="r" b="b"/>
                <a:pathLst>
                  <a:path w="8403" h="2605" extrusionOk="0">
                    <a:moveTo>
                      <a:pt x="0" y="0"/>
                    </a:moveTo>
                    <a:lnTo>
                      <a:pt x="2101" y="2605"/>
                    </a:lnTo>
                    <a:lnTo>
                      <a:pt x="8402" y="2605"/>
                    </a:lnTo>
                    <a:lnTo>
                      <a:pt x="5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36"/>
            <p:cNvSpPr txBox="1"/>
            <p:nvPr/>
          </p:nvSpPr>
          <p:spPr>
            <a:xfrm>
              <a:off x="1644175" y="3847175"/>
              <a:ext cx="4935000" cy="40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rgbClr val="FFFFFF"/>
                  </a:solidFill>
                  <a:latin typeface="Roboto"/>
                  <a:ea typeface="Roboto"/>
                  <a:cs typeface="Roboto"/>
                  <a:sym typeface="Roboto"/>
                </a:rPr>
                <a:t>28-&gt; (Clue to this will be Starting letter of side dish with a burger)</a:t>
              </a:r>
              <a:endParaRPr sz="1200" dirty="0">
                <a:solidFill>
                  <a:srgbClr val="FFFFFF"/>
                </a:solidFill>
                <a:latin typeface="Roboto"/>
                <a:ea typeface="Roboto"/>
                <a:cs typeface="Roboto"/>
                <a:sym typeface="Roboto"/>
              </a:endParaRPr>
            </a:p>
          </p:txBody>
        </p:sp>
        <p:sp>
          <p:nvSpPr>
            <p:cNvPr id="1545" name="Google Shape;1545;p36"/>
            <p:cNvSpPr txBox="1"/>
            <p:nvPr/>
          </p:nvSpPr>
          <p:spPr>
            <a:xfrm>
              <a:off x="6970312" y="3865775"/>
              <a:ext cx="1630518" cy="364200"/>
            </a:xfrm>
            <a:prstGeom prst="rect">
              <a:avLst/>
            </a:prstGeom>
            <a:noFill/>
            <a:ln>
              <a:noFill/>
            </a:ln>
          </p:spPr>
          <p:txBody>
            <a:bodyPr spcFirstLastPara="1" wrap="square" lIns="91425" tIns="91425" rIns="91425" bIns="91425" anchor="ctr" anchorCtr="0">
              <a:noAutofit/>
            </a:bodyPr>
            <a:lstStyle/>
            <a:p>
              <a:pPr marL="0" lvl="0" indent="0" algn="ctr">
                <a:buFont typeface="Arial"/>
                <a:buNone/>
              </a:pPr>
              <a:r>
                <a:rPr lang="en-US" sz="2000" b="1" dirty="0">
                  <a:solidFill>
                    <a:srgbClr val="FFFFFF"/>
                  </a:solidFill>
                  <a:latin typeface="Fira Sans Extra Condensed Medium"/>
                  <a:sym typeface="Fira Sans Extra Condensed Medium"/>
                </a:rPr>
                <a:t>LETTERS-ALPHABETS</a:t>
              </a:r>
              <a:endParaRPr lang="en-US" sz="2000" b="1" dirty="0">
                <a:solidFill>
                  <a:srgbClr val="FFFFFF"/>
                </a:solidFill>
                <a:latin typeface="Fira Sans Extra Condensed Medium"/>
              </a:endParaRPr>
            </a:p>
          </p:txBody>
        </p:sp>
        <p:grpSp>
          <p:nvGrpSpPr>
            <p:cNvPr id="1546" name="Google Shape;1546;p36"/>
            <p:cNvGrpSpPr/>
            <p:nvPr/>
          </p:nvGrpSpPr>
          <p:grpSpPr>
            <a:xfrm>
              <a:off x="697082" y="3863840"/>
              <a:ext cx="370645" cy="368042"/>
              <a:chOff x="-63250675" y="3744075"/>
              <a:chExt cx="320350" cy="318100"/>
            </a:xfrm>
          </p:grpSpPr>
          <p:sp>
            <p:nvSpPr>
              <p:cNvPr id="1547" name="Google Shape;1547;p3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3" name="Picture 82" descr="A picture containing diagram&#10;&#10;Description automatically generated">
            <a:extLst>
              <a:ext uri="{FF2B5EF4-FFF2-40B4-BE49-F238E27FC236}">
                <a16:creationId xmlns:a16="http://schemas.microsoft.com/office/drawing/2014/main" id="{F30ED46E-1F09-4D32-91EE-34C957EF2F6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86" b="90000" l="9871" r="97411">
                        <a14:foregroundMark x1="35922" y1="75714" x2="73948" y2="80714"/>
                        <a14:foregroundMark x1="73948" y1="80714" x2="91586" y2="80000"/>
                        <a14:foregroundMark x1="91586" y1="80000" x2="93528" y2="63571"/>
                        <a14:foregroundMark x1="93528" y1="63571" x2="89644" y2="57500"/>
                        <a14:foregroundMark x1="84951" y1="5714" x2="85113" y2="4643"/>
                        <a14:foregroundMark x1="85113" y1="4643" x2="85113" y2="4643"/>
                        <a14:foregroundMark x1="85275" y1="4286" x2="85275" y2="4286"/>
                        <a14:foregroundMark x1="37864" y1="77500" x2="58900" y2="82857"/>
                        <a14:foregroundMark x1="58900" y1="82857" x2="65372" y2="82857"/>
                        <a14:foregroundMark x1="91262" y1="80000" x2="95469" y2="74643"/>
                        <a14:foregroundMark x1="94175" y1="80357" x2="97411" y2="76786"/>
                        <a14:foregroundMark x1="90615" y1="71429" x2="90939" y2="71786"/>
                        <a14:foregroundMark x1="34142" y1="77143" x2="35599" y2="77143"/>
                      </a14:backgroundRemoval>
                    </a14:imgEffect>
                  </a14:imgLayer>
                </a14:imgProps>
              </a:ext>
            </a:extLst>
          </a:blip>
          <a:stretch>
            <a:fillRect/>
          </a:stretch>
        </p:blipFill>
        <p:spPr>
          <a:xfrm>
            <a:off x="3150824" y="66922"/>
            <a:ext cx="5878867" cy="2286295"/>
          </a:xfrm>
          <a:prstGeom prst="rect">
            <a:avLst/>
          </a:prstGeom>
        </p:spPr>
      </p:pic>
      <p:pic>
        <p:nvPicPr>
          <p:cNvPr id="9" name="Picture 8" descr="Shape, circle&#10;&#10;Description automatically generated">
            <a:extLst>
              <a:ext uri="{FF2B5EF4-FFF2-40B4-BE49-F238E27FC236}">
                <a16:creationId xmlns:a16="http://schemas.microsoft.com/office/drawing/2014/main" id="{CB2F0176-4C0F-475E-8E41-C88DA2A87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3360" y1="12579" x2="45799" y2="12998"/>
                        <a14:foregroundMark x1="45799" y1="12998" x2="45799" y2="12998"/>
                        <a14:foregroundMark x1="40108" y1="12998" x2="45257" y2="14885"/>
                        <a14:foregroundMark x1="45257" y1="14885" x2="45257" y2="14885"/>
                        <a14:foregroundMark x1="40650" y1="23270" x2="41734" y2="12579"/>
                        <a14:foregroundMark x1="56640" y1="18868" x2="56640" y2="10063"/>
                      </a14:backgroundRemoval>
                    </a14:imgEffect>
                  </a14:imgLayer>
                </a14:imgProps>
              </a:ext>
            </a:extLst>
          </a:blip>
          <a:stretch>
            <a:fillRect/>
          </a:stretch>
        </p:blipFill>
        <p:spPr>
          <a:xfrm>
            <a:off x="586848" y="4199836"/>
            <a:ext cx="730004" cy="943664"/>
          </a:xfrm>
          <a:prstGeom prst="rect">
            <a:avLst/>
          </a:prstGeom>
        </p:spPr>
      </p:pic>
      <p:pic>
        <p:nvPicPr>
          <p:cNvPr id="11" name="Picture 10" descr="Shape&#10;&#10;Description automatically generated">
            <a:extLst>
              <a:ext uri="{FF2B5EF4-FFF2-40B4-BE49-F238E27FC236}">
                <a16:creationId xmlns:a16="http://schemas.microsoft.com/office/drawing/2014/main" id="{4889904E-6268-41C4-8A3F-4A464C04204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94" b="94330" l="10000" r="90000">
                        <a14:foregroundMark x1="43846" y1="13402" x2="43462" y2="26289"/>
                        <a14:foregroundMark x1="53462" y1="10825" x2="58077" y2="27835"/>
                        <a14:foregroundMark x1="41923" y1="10309" x2="42308" y2="26289"/>
                        <a14:foregroundMark x1="66548" y1="44392" x2="64231" y2="47423"/>
                        <a14:foregroundMark x1="80385" y1="26289" x2="74186" y2="34398"/>
                        <a14:foregroundMark x1="28173" y1="43299" x2="32308" y2="47938"/>
                        <a14:foregroundMark x1="27773" y1="42850" x2="28173" y2="43299"/>
                        <a14:foregroundMark x1="24498" y1="39175" x2="24552" y2="39236"/>
                        <a14:foregroundMark x1="15769" y1="29381" x2="24498" y2="39175"/>
                        <a14:foregroundMark x1="32308" y1="47938" x2="36154" y2="48454"/>
                        <a14:foregroundMark x1="47602" y1="74227" x2="53077" y2="92784"/>
                        <a14:foregroundMark x1="46538" y1="70619" x2="47602" y2="74227"/>
                        <a14:foregroundMark x1="42692" y1="94330" x2="42692" y2="94330"/>
                        <a14:foregroundMark x1="72692" y1="44330" x2="72692" y2="44330"/>
                        <a14:foregroundMark x1="72162" y1="40292" x2="77308" y2="35052"/>
                        <a14:backgroundMark x1="24231" y1="39175" x2="24231" y2="39175"/>
                        <a14:backgroundMark x1="24615" y1="39175" x2="27308" y2="43299"/>
                        <a14:backgroundMark x1="27308" y1="43299" x2="27308" y2="43299"/>
                        <a14:backgroundMark x1="66923" y1="43299" x2="73077" y2="37629"/>
                        <a14:backgroundMark x1="49615" y1="74227" x2="49615" y2="74227"/>
                      </a14:backgroundRemoval>
                    </a14:imgEffect>
                  </a14:imgLayer>
                </a14:imgProps>
              </a:ext>
            </a:extLst>
          </a:blip>
          <a:stretch>
            <a:fillRect/>
          </a:stretch>
        </p:blipFill>
        <p:spPr>
          <a:xfrm>
            <a:off x="480005" y="3190694"/>
            <a:ext cx="985662" cy="735455"/>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2457B64E-2DA4-4380-A9DA-923E0FBCBCF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018" b="98661" l="9375" r="89286">
                        <a14:foregroundMark x1="17411" y1="4464" x2="25893" y2="14286"/>
                        <a14:foregroundMark x1="46429" y1="6696" x2="46429" y2="5804"/>
                        <a14:foregroundMark x1="46429" y1="5804" x2="46429" y2="5804"/>
                        <a14:foregroundMark x1="46429" y1="5357" x2="46429" y2="5357"/>
                        <a14:foregroundMark x1="46429" y1="4018" x2="46429" y2="4018"/>
                        <a14:foregroundMark x1="72321" y1="8482" x2="72321" y2="8482"/>
                        <a14:foregroundMark x1="89732" y1="21429" x2="89732" y2="21429"/>
                        <a14:foregroundMark x1="87500" y1="44643" x2="87500" y2="44643"/>
                        <a14:foregroundMark x1="72768" y1="60268" x2="72768" y2="60268"/>
                        <a14:foregroundMark x1="52679" y1="88839" x2="52679" y2="88839"/>
                        <a14:foregroundMark x1="55804" y1="95536" x2="55804" y2="95536"/>
                        <a14:foregroundMark x1="62054" y1="98661" x2="62054" y2="98661"/>
                        <a14:foregroundMark x1="62054" y1="98661" x2="62054" y2="98661"/>
                        <a14:foregroundMark x1="16071" y1="49107" x2="16071" y2="49107"/>
                        <a14:foregroundMark x1="11607" y1="29464" x2="11607" y2="29464"/>
                        <a14:foregroundMark x1="34821" y1="70536" x2="34821" y2="70536"/>
                      </a14:backgroundRemoval>
                    </a14:imgEffect>
                  </a14:imgLayer>
                </a14:imgProps>
              </a:ext>
            </a:extLst>
          </a:blip>
          <a:stretch>
            <a:fillRect/>
          </a:stretch>
        </p:blipFill>
        <p:spPr>
          <a:xfrm>
            <a:off x="574980" y="2183948"/>
            <a:ext cx="709927" cy="709927"/>
          </a:xfrm>
          <a:prstGeom prst="rect">
            <a:avLst/>
          </a:prstGeom>
        </p:spPr>
      </p:pic>
      <p:sp>
        <p:nvSpPr>
          <p:cNvPr id="90" name="Google Shape;1312;p34">
            <a:extLst>
              <a:ext uri="{FF2B5EF4-FFF2-40B4-BE49-F238E27FC236}">
                <a16:creationId xmlns:a16="http://schemas.microsoft.com/office/drawing/2014/main" id="{C4FEA529-BA0D-4503-814A-C9EB9A7588C0}"/>
              </a:ext>
            </a:extLst>
          </p:cNvPr>
          <p:cNvSpPr txBox="1">
            <a:spLocks noGrp="1"/>
          </p:cNvSpPr>
          <p:nvPr>
            <p:ph type="title"/>
          </p:nvPr>
        </p:nvSpPr>
        <p:spPr>
          <a:xfrm>
            <a:off x="-1650425" y="752734"/>
            <a:ext cx="8229600" cy="401400"/>
          </a:xfrm>
          <a:prstGeom prst="rect">
            <a:avLst/>
          </a:prstGeom>
        </p:spPr>
        <p:txBody>
          <a:bodyPr spcFirstLastPara="1" wrap="square" lIns="91425" tIns="91425" rIns="91425" bIns="91425" anchor="ctr" anchorCtr="0">
            <a:noAutofit/>
          </a:bodyPr>
          <a:lstStyle/>
          <a:p>
            <a:pPr marL="0" lvl="0" indent="0"/>
            <a:r>
              <a:rPr lang="en" b="1" dirty="0"/>
              <a:t>CLUE / HINT</a:t>
            </a:r>
            <a:endParaRPr b="1" dirty="0"/>
          </a:p>
        </p:txBody>
      </p:sp>
      <p:grpSp>
        <p:nvGrpSpPr>
          <p:cNvPr id="75" name="Google Shape;1476;p36">
            <a:extLst>
              <a:ext uri="{FF2B5EF4-FFF2-40B4-BE49-F238E27FC236}">
                <a16:creationId xmlns:a16="http://schemas.microsoft.com/office/drawing/2014/main" id="{FACCAA88-B7F2-4EB5-8A97-8A438B2AA624}"/>
              </a:ext>
            </a:extLst>
          </p:cNvPr>
          <p:cNvGrpSpPr/>
          <p:nvPr/>
        </p:nvGrpSpPr>
        <p:grpSpPr>
          <a:xfrm>
            <a:off x="457212" y="2107134"/>
            <a:ext cx="8229588" cy="901979"/>
            <a:chOff x="457212" y="1297955"/>
            <a:chExt cx="8229588" cy="901979"/>
          </a:xfrm>
        </p:grpSpPr>
        <p:grpSp>
          <p:nvGrpSpPr>
            <p:cNvPr id="76" name="Google Shape;1477;p36">
              <a:extLst>
                <a:ext uri="{FF2B5EF4-FFF2-40B4-BE49-F238E27FC236}">
                  <a16:creationId xmlns:a16="http://schemas.microsoft.com/office/drawing/2014/main" id="{DB8EC4EF-0B08-4EF4-94EF-20622032971B}"/>
                </a:ext>
              </a:extLst>
            </p:cNvPr>
            <p:cNvGrpSpPr/>
            <p:nvPr/>
          </p:nvGrpSpPr>
          <p:grpSpPr>
            <a:xfrm>
              <a:off x="457212" y="1297955"/>
              <a:ext cx="8229588" cy="901979"/>
              <a:chOff x="457212" y="1297955"/>
              <a:chExt cx="8229588" cy="901979"/>
            </a:xfrm>
          </p:grpSpPr>
          <p:sp>
            <p:nvSpPr>
              <p:cNvPr id="82" name="Google Shape;1478;p36">
                <a:extLst>
                  <a:ext uri="{FF2B5EF4-FFF2-40B4-BE49-F238E27FC236}">
                    <a16:creationId xmlns:a16="http://schemas.microsoft.com/office/drawing/2014/main" id="{78615A1F-F363-4287-BF47-91D10371A737}"/>
                  </a:ext>
                </a:extLst>
              </p:cNvPr>
              <p:cNvSpPr/>
              <p:nvPr/>
            </p:nvSpPr>
            <p:spPr>
              <a:xfrm>
                <a:off x="499578" y="1385125"/>
                <a:ext cx="8137796" cy="733700"/>
              </a:xfrm>
              <a:custGeom>
                <a:avLst/>
                <a:gdLst/>
                <a:ahLst/>
                <a:cxnLst/>
                <a:rect l="l" t="t" r="r" b="b"/>
                <a:pathLst>
                  <a:path w="278358" h="50916" extrusionOk="0">
                    <a:moveTo>
                      <a:pt x="1" y="0"/>
                    </a:moveTo>
                    <a:lnTo>
                      <a:pt x="1" y="50916"/>
                    </a:lnTo>
                    <a:lnTo>
                      <a:pt x="278357" y="50916"/>
                    </a:lnTo>
                    <a:lnTo>
                      <a:pt x="278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81;p36">
                <a:extLst>
                  <a:ext uri="{FF2B5EF4-FFF2-40B4-BE49-F238E27FC236}">
                    <a16:creationId xmlns:a16="http://schemas.microsoft.com/office/drawing/2014/main" id="{2ADD78B3-6674-4BFF-AB8E-0EFCBDBAF00D}"/>
                  </a:ext>
                </a:extLst>
              </p:cNvPr>
              <p:cNvSpPr/>
              <p:nvPr/>
            </p:nvSpPr>
            <p:spPr>
              <a:xfrm>
                <a:off x="1263538" y="1385121"/>
                <a:ext cx="217951" cy="733700"/>
              </a:xfrm>
              <a:custGeom>
                <a:avLst/>
                <a:gdLst/>
                <a:ahLst/>
                <a:cxnLst/>
                <a:rect l="l" t="t" r="r" b="b"/>
                <a:pathLst>
                  <a:path w="15125" h="50916" extrusionOk="0">
                    <a:moveTo>
                      <a:pt x="1" y="50916"/>
                    </a:moveTo>
                    <a:lnTo>
                      <a:pt x="15124" y="84"/>
                    </a:lnTo>
                    <a:lnTo>
                      <a:pt x="10503"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82;p36">
                <a:extLst>
                  <a:ext uri="{FF2B5EF4-FFF2-40B4-BE49-F238E27FC236}">
                    <a16:creationId xmlns:a16="http://schemas.microsoft.com/office/drawing/2014/main" id="{AA9E3E4A-ED55-4DB6-BF6B-4A9F53E4BE21}"/>
                  </a:ext>
                </a:extLst>
              </p:cNvPr>
              <p:cNvSpPr/>
              <p:nvPr/>
            </p:nvSpPr>
            <p:spPr>
              <a:xfrm>
                <a:off x="864006" y="1324585"/>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83;p36">
                <a:extLst>
                  <a:ext uri="{FF2B5EF4-FFF2-40B4-BE49-F238E27FC236}">
                    <a16:creationId xmlns:a16="http://schemas.microsoft.com/office/drawing/2014/main" id="{7D18F3AE-8CB3-42D2-BA2E-F9CCF52B90F2}"/>
                  </a:ext>
                </a:extLst>
              </p:cNvPr>
              <p:cNvSpPr/>
              <p:nvPr/>
            </p:nvSpPr>
            <p:spPr>
              <a:xfrm>
                <a:off x="992341" y="1324585"/>
                <a:ext cx="121087" cy="37538"/>
              </a:xfrm>
              <a:custGeom>
                <a:avLst/>
                <a:gdLst/>
                <a:ahLst/>
                <a:cxnLst/>
                <a:rect l="l" t="t" r="r" b="b"/>
                <a:pathLst>
                  <a:path w="8403" h="2605" extrusionOk="0">
                    <a:moveTo>
                      <a:pt x="1" y="0"/>
                    </a:moveTo>
                    <a:lnTo>
                      <a:pt x="2185"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84;p36">
                <a:extLst>
                  <a:ext uri="{FF2B5EF4-FFF2-40B4-BE49-F238E27FC236}">
                    <a16:creationId xmlns:a16="http://schemas.microsoft.com/office/drawing/2014/main" id="{CB23B7A7-7BA1-4498-B445-EABDE172E0CB}"/>
                  </a:ext>
                </a:extLst>
              </p:cNvPr>
              <p:cNvSpPr/>
              <p:nvPr/>
            </p:nvSpPr>
            <p:spPr>
              <a:xfrm>
                <a:off x="1121887" y="1324585"/>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85;p36">
                <a:extLst>
                  <a:ext uri="{FF2B5EF4-FFF2-40B4-BE49-F238E27FC236}">
                    <a16:creationId xmlns:a16="http://schemas.microsoft.com/office/drawing/2014/main" id="{39B111F6-B423-4A9A-ABE0-DF7A8600B963}"/>
                  </a:ext>
                </a:extLst>
              </p:cNvPr>
              <p:cNvSpPr/>
              <p:nvPr/>
            </p:nvSpPr>
            <p:spPr>
              <a:xfrm>
                <a:off x="1251433" y="1324585"/>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86;p36">
                <a:extLst>
                  <a:ext uri="{FF2B5EF4-FFF2-40B4-BE49-F238E27FC236}">
                    <a16:creationId xmlns:a16="http://schemas.microsoft.com/office/drawing/2014/main" id="{87D394D7-12BC-4FFC-8B42-AC2B8CB632CB}"/>
                  </a:ext>
                </a:extLst>
              </p:cNvPr>
              <p:cNvSpPr/>
              <p:nvPr/>
            </p:nvSpPr>
            <p:spPr>
              <a:xfrm>
                <a:off x="457212" y="1342741"/>
                <a:ext cx="345062" cy="205832"/>
              </a:xfrm>
              <a:custGeom>
                <a:avLst/>
                <a:gdLst/>
                <a:ahLst/>
                <a:cxnLst/>
                <a:rect l="l" t="t" r="r" b="b"/>
                <a:pathLst>
                  <a:path w="23946" h="14284" fill="none" extrusionOk="0">
                    <a:moveTo>
                      <a:pt x="0" y="14284"/>
                    </a:moveTo>
                    <a:lnTo>
                      <a:pt x="0" y="1"/>
                    </a:lnTo>
                    <a:lnTo>
                      <a:pt x="23946" y="1"/>
                    </a:lnTo>
                  </a:path>
                </a:pathLst>
              </a:custGeom>
              <a:noFill/>
              <a:ln w="12600" cap="flat" cmpd="sng">
                <a:solidFill>
                  <a:schemeClr val="accent3"/>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87;p36">
                <a:extLst>
                  <a:ext uri="{FF2B5EF4-FFF2-40B4-BE49-F238E27FC236}">
                    <a16:creationId xmlns:a16="http://schemas.microsoft.com/office/drawing/2014/main" id="{1B4C84D1-81EC-4EBB-877F-2A26E71B041B}"/>
                  </a:ext>
                </a:extLst>
              </p:cNvPr>
              <p:cNvSpPr/>
              <p:nvPr/>
            </p:nvSpPr>
            <p:spPr>
              <a:xfrm>
                <a:off x="550430" y="2173290"/>
                <a:ext cx="1267633" cy="26644"/>
              </a:xfrm>
              <a:custGeom>
                <a:avLst/>
                <a:gdLst/>
                <a:ahLst/>
                <a:cxnLst/>
                <a:rect l="l" t="t" r="r" b="b"/>
                <a:pathLst>
                  <a:path w="87969" h="1849" extrusionOk="0">
                    <a:moveTo>
                      <a:pt x="925" y="0"/>
                    </a:moveTo>
                    <a:cubicBezTo>
                      <a:pt x="421" y="0"/>
                      <a:pt x="1" y="421"/>
                      <a:pt x="1" y="925"/>
                    </a:cubicBezTo>
                    <a:cubicBezTo>
                      <a:pt x="1" y="1429"/>
                      <a:pt x="421" y="1849"/>
                      <a:pt x="925" y="1849"/>
                    </a:cubicBezTo>
                    <a:lnTo>
                      <a:pt x="87045" y="1849"/>
                    </a:lnTo>
                    <a:cubicBezTo>
                      <a:pt x="87549" y="1849"/>
                      <a:pt x="87969" y="1429"/>
                      <a:pt x="87969" y="925"/>
                    </a:cubicBezTo>
                    <a:cubicBezTo>
                      <a:pt x="87969" y="421"/>
                      <a:pt x="87549" y="0"/>
                      <a:pt x="87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88;p36">
                <a:extLst>
                  <a:ext uri="{FF2B5EF4-FFF2-40B4-BE49-F238E27FC236}">
                    <a16:creationId xmlns:a16="http://schemas.microsoft.com/office/drawing/2014/main" id="{23CEF76D-7391-44FC-9BEE-3C62870681DA}"/>
                  </a:ext>
                </a:extLst>
              </p:cNvPr>
              <p:cNvSpPr/>
              <p:nvPr/>
            </p:nvSpPr>
            <p:spPr>
              <a:xfrm>
                <a:off x="6728751" y="1385125"/>
                <a:ext cx="1909686" cy="733700"/>
              </a:xfrm>
              <a:custGeom>
                <a:avLst/>
                <a:gdLst/>
                <a:ahLst/>
                <a:cxnLst/>
                <a:rect l="l" t="t" r="r" b="b"/>
                <a:pathLst>
                  <a:path w="119225" h="50916" extrusionOk="0">
                    <a:moveTo>
                      <a:pt x="14284" y="0"/>
                    </a:moveTo>
                    <a:lnTo>
                      <a:pt x="1" y="50916"/>
                    </a:lnTo>
                    <a:lnTo>
                      <a:pt x="119224" y="50916"/>
                    </a:lnTo>
                    <a:lnTo>
                      <a:pt x="119224"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89;p36">
                <a:extLst>
                  <a:ext uri="{FF2B5EF4-FFF2-40B4-BE49-F238E27FC236}">
                    <a16:creationId xmlns:a16="http://schemas.microsoft.com/office/drawing/2014/main" id="{5B8203FF-3944-4D5B-B0CD-F78EF2DB64EF}"/>
                  </a:ext>
                </a:extLst>
              </p:cNvPr>
              <p:cNvSpPr/>
              <p:nvPr/>
            </p:nvSpPr>
            <p:spPr>
              <a:xfrm>
                <a:off x="8600830" y="1535244"/>
                <a:ext cx="85970" cy="520619"/>
              </a:xfrm>
              <a:custGeom>
                <a:avLst/>
                <a:gdLst/>
                <a:ahLst/>
                <a:cxnLst/>
                <a:rect l="l" t="t" r="r" b="b"/>
                <a:pathLst>
                  <a:path w="5966" h="36129" fill="none" extrusionOk="0">
                    <a:moveTo>
                      <a:pt x="5966" y="1"/>
                    </a:moveTo>
                    <a:lnTo>
                      <a:pt x="5966" y="16300"/>
                    </a:lnTo>
                    <a:lnTo>
                      <a:pt x="0" y="22350"/>
                    </a:lnTo>
                    <a:lnTo>
                      <a:pt x="0" y="36129"/>
                    </a:lnTo>
                  </a:path>
                </a:pathLst>
              </a:custGeom>
              <a:noFill/>
              <a:ln w="12600" cap="flat" cmpd="sng">
                <a:solidFill>
                  <a:schemeClr val="accent3"/>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90;p36">
                <a:extLst>
                  <a:ext uri="{FF2B5EF4-FFF2-40B4-BE49-F238E27FC236}">
                    <a16:creationId xmlns:a16="http://schemas.microsoft.com/office/drawing/2014/main" id="{3ADCF4C0-C070-4A95-808F-7C12CB49ACFD}"/>
                  </a:ext>
                </a:extLst>
              </p:cNvPr>
              <p:cNvSpPr/>
              <p:nvPr/>
            </p:nvSpPr>
            <p:spPr>
              <a:xfrm>
                <a:off x="7259345" y="1353635"/>
                <a:ext cx="1412929" cy="355970"/>
              </a:xfrm>
              <a:custGeom>
                <a:avLst/>
                <a:gdLst/>
                <a:ahLst/>
                <a:cxnLst/>
                <a:rect l="l" t="t" r="r" b="b"/>
                <a:pathLst>
                  <a:path w="98052" h="24703" extrusionOk="0">
                    <a:moveTo>
                      <a:pt x="1" y="1"/>
                    </a:moveTo>
                    <a:lnTo>
                      <a:pt x="5042" y="5042"/>
                    </a:lnTo>
                    <a:lnTo>
                      <a:pt x="93094" y="5042"/>
                    </a:lnTo>
                    <a:lnTo>
                      <a:pt x="93094" y="24702"/>
                    </a:lnTo>
                    <a:lnTo>
                      <a:pt x="98052" y="19829"/>
                    </a:lnTo>
                    <a:lnTo>
                      <a:pt x="980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91;p36">
                <a:extLst>
                  <a:ext uri="{FF2B5EF4-FFF2-40B4-BE49-F238E27FC236}">
                    <a16:creationId xmlns:a16="http://schemas.microsoft.com/office/drawing/2014/main" id="{AD172EBC-F3AF-47C8-BF31-C867B86CB184}"/>
                  </a:ext>
                </a:extLst>
              </p:cNvPr>
              <p:cNvSpPr/>
              <p:nvPr/>
            </p:nvSpPr>
            <p:spPr>
              <a:xfrm>
                <a:off x="7634668" y="2036482"/>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92;p36">
                <a:extLst>
                  <a:ext uri="{FF2B5EF4-FFF2-40B4-BE49-F238E27FC236}">
                    <a16:creationId xmlns:a16="http://schemas.microsoft.com/office/drawing/2014/main" id="{6CA9465C-7BE2-4D84-AC93-07C96C611F03}"/>
                  </a:ext>
                </a:extLst>
              </p:cNvPr>
              <p:cNvSpPr/>
              <p:nvPr/>
            </p:nvSpPr>
            <p:spPr>
              <a:xfrm>
                <a:off x="7764229" y="2036482"/>
                <a:ext cx="121073" cy="37538"/>
              </a:xfrm>
              <a:custGeom>
                <a:avLst/>
                <a:gdLst/>
                <a:ahLst/>
                <a:cxnLst/>
                <a:rect l="l" t="t" r="r" b="b"/>
                <a:pathLst>
                  <a:path w="8402" h="2605" extrusionOk="0">
                    <a:moveTo>
                      <a:pt x="0" y="0"/>
                    </a:moveTo>
                    <a:lnTo>
                      <a:pt x="2101" y="2605"/>
                    </a:lnTo>
                    <a:lnTo>
                      <a:pt x="8402" y="2605"/>
                    </a:lnTo>
                    <a:lnTo>
                      <a:pt x="5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93;p36">
                <a:extLst>
                  <a:ext uri="{FF2B5EF4-FFF2-40B4-BE49-F238E27FC236}">
                    <a16:creationId xmlns:a16="http://schemas.microsoft.com/office/drawing/2014/main" id="{895294FF-C8FE-4D3A-850F-B3E49C27457A}"/>
                  </a:ext>
                </a:extLst>
              </p:cNvPr>
              <p:cNvSpPr/>
              <p:nvPr/>
            </p:nvSpPr>
            <p:spPr>
              <a:xfrm>
                <a:off x="7892564" y="2036482"/>
                <a:ext cx="121087" cy="37538"/>
              </a:xfrm>
              <a:custGeom>
                <a:avLst/>
                <a:gdLst/>
                <a:ahLst/>
                <a:cxnLst/>
                <a:rect l="l" t="t" r="r" b="b"/>
                <a:pathLst>
                  <a:path w="8403" h="2605" extrusionOk="0">
                    <a:moveTo>
                      <a:pt x="0" y="0"/>
                    </a:moveTo>
                    <a:lnTo>
                      <a:pt x="2185" y="2605"/>
                    </a:lnTo>
                    <a:lnTo>
                      <a:pt x="8402" y="2605"/>
                    </a:lnTo>
                    <a:lnTo>
                      <a:pt x="5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94;p36">
                <a:extLst>
                  <a:ext uri="{FF2B5EF4-FFF2-40B4-BE49-F238E27FC236}">
                    <a16:creationId xmlns:a16="http://schemas.microsoft.com/office/drawing/2014/main" id="{61C278C6-809A-4EB1-B13A-6A93E371B11E}"/>
                  </a:ext>
                </a:extLst>
              </p:cNvPr>
              <p:cNvSpPr/>
              <p:nvPr/>
            </p:nvSpPr>
            <p:spPr>
              <a:xfrm>
                <a:off x="8022110" y="2036482"/>
                <a:ext cx="121087" cy="37538"/>
              </a:xfrm>
              <a:custGeom>
                <a:avLst/>
                <a:gdLst/>
                <a:ahLst/>
                <a:cxnLst/>
                <a:rect l="l" t="t" r="r" b="b"/>
                <a:pathLst>
                  <a:path w="8403" h="2605" extrusionOk="0">
                    <a:moveTo>
                      <a:pt x="0" y="0"/>
                    </a:moveTo>
                    <a:lnTo>
                      <a:pt x="2101" y="2605"/>
                    </a:lnTo>
                    <a:lnTo>
                      <a:pt x="8402" y="2605"/>
                    </a:lnTo>
                    <a:lnTo>
                      <a:pt x="5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95;p36">
                <a:extLst>
                  <a:ext uri="{FF2B5EF4-FFF2-40B4-BE49-F238E27FC236}">
                    <a16:creationId xmlns:a16="http://schemas.microsoft.com/office/drawing/2014/main" id="{224362D7-C807-4169-8394-3FB705C7FCA2}"/>
                  </a:ext>
                </a:extLst>
              </p:cNvPr>
              <p:cNvSpPr/>
              <p:nvPr/>
            </p:nvSpPr>
            <p:spPr>
              <a:xfrm>
                <a:off x="6368260" y="1297955"/>
                <a:ext cx="1266423" cy="26644"/>
              </a:xfrm>
              <a:custGeom>
                <a:avLst/>
                <a:gdLst/>
                <a:ahLst/>
                <a:cxnLst/>
                <a:rect l="l" t="t" r="r" b="b"/>
                <a:pathLst>
                  <a:path w="87885" h="1849" extrusionOk="0">
                    <a:moveTo>
                      <a:pt x="925" y="0"/>
                    </a:moveTo>
                    <a:cubicBezTo>
                      <a:pt x="337" y="0"/>
                      <a:pt x="1" y="420"/>
                      <a:pt x="1" y="924"/>
                    </a:cubicBezTo>
                    <a:cubicBezTo>
                      <a:pt x="1" y="1428"/>
                      <a:pt x="337" y="1848"/>
                      <a:pt x="925" y="1848"/>
                    </a:cubicBezTo>
                    <a:lnTo>
                      <a:pt x="87045" y="1848"/>
                    </a:lnTo>
                    <a:cubicBezTo>
                      <a:pt x="87549" y="1848"/>
                      <a:pt x="87885" y="1428"/>
                      <a:pt x="87885" y="924"/>
                    </a:cubicBezTo>
                    <a:cubicBezTo>
                      <a:pt x="87885" y="420"/>
                      <a:pt x="87549" y="0"/>
                      <a:pt x="87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1496;p36">
              <a:extLst>
                <a:ext uri="{FF2B5EF4-FFF2-40B4-BE49-F238E27FC236}">
                  <a16:creationId xmlns:a16="http://schemas.microsoft.com/office/drawing/2014/main" id="{48BF3167-4033-440F-BF13-CBBC7453F8D5}"/>
                </a:ext>
              </a:extLst>
            </p:cNvPr>
            <p:cNvGrpSpPr/>
            <p:nvPr/>
          </p:nvGrpSpPr>
          <p:grpSpPr>
            <a:xfrm>
              <a:off x="698307" y="1566824"/>
              <a:ext cx="368186" cy="364224"/>
              <a:chOff x="-64406125" y="3362225"/>
              <a:chExt cx="318225" cy="314800"/>
            </a:xfrm>
          </p:grpSpPr>
          <p:sp>
            <p:nvSpPr>
              <p:cNvPr id="80" name="Google Shape;1497;p36">
                <a:extLst>
                  <a:ext uri="{FF2B5EF4-FFF2-40B4-BE49-F238E27FC236}">
                    <a16:creationId xmlns:a16="http://schemas.microsoft.com/office/drawing/2014/main" id="{173CD886-9730-4BDC-843B-CEC1EC786FAA}"/>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98;p36">
                <a:extLst>
                  <a:ext uri="{FF2B5EF4-FFF2-40B4-BE49-F238E27FC236}">
                    <a16:creationId xmlns:a16="http://schemas.microsoft.com/office/drawing/2014/main" id="{1EDEAC57-4606-4FDF-B7CC-26A17432BDED}"/>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1499;p36">
              <a:extLst>
                <a:ext uri="{FF2B5EF4-FFF2-40B4-BE49-F238E27FC236}">
                  <a16:creationId xmlns:a16="http://schemas.microsoft.com/office/drawing/2014/main" id="{BCF9F6B1-1A18-4A64-9F15-1C56C6126936}"/>
                </a:ext>
              </a:extLst>
            </p:cNvPr>
            <p:cNvSpPr txBox="1"/>
            <p:nvPr/>
          </p:nvSpPr>
          <p:spPr>
            <a:xfrm>
              <a:off x="1405531" y="1548250"/>
              <a:ext cx="5427035" cy="40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rgbClr val="FFFFFF"/>
                  </a:solidFill>
                  <a:latin typeface="Roboto"/>
                  <a:ea typeface="Roboto"/>
                  <a:cs typeface="Roboto"/>
                  <a:sym typeface="Roboto"/>
                </a:rPr>
                <a:t>Opportunity to get a CLUE- HINT, reducing score each time the user will use</a:t>
              </a:r>
              <a:endParaRPr sz="1200" dirty="0">
                <a:solidFill>
                  <a:srgbClr val="FFFFFF"/>
                </a:solidFill>
                <a:latin typeface="Roboto"/>
                <a:ea typeface="Roboto"/>
                <a:cs typeface="Roboto"/>
                <a:sym typeface="Roboto"/>
              </a:endParaRPr>
            </a:p>
          </p:txBody>
        </p:sp>
        <p:sp>
          <p:nvSpPr>
            <p:cNvPr id="79" name="Google Shape;1500;p36">
              <a:extLst>
                <a:ext uri="{FF2B5EF4-FFF2-40B4-BE49-F238E27FC236}">
                  <a16:creationId xmlns:a16="http://schemas.microsoft.com/office/drawing/2014/main" id="{EBDF7164-8DF1-4839-9DE6-71C0E1AA810A}"/>
                </a:ext>
              </a:extLst>
            </p:cNvPr>
            <p:cNvSpPr txBox="1"/>
            <p:nvPr/>
          </p:nvSpPr>
          <p:spPr>
            <a:xfrm>
              <a:off x="7315200" y="1566850"/>
              <a:ext cx="1143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Medium"/>
                  <a:ea typeface="Fira Sans Extra Condensed Medium"/>
                  <a:cs typeface="Fira Sans Extra Condensed Medium"/>
                  <a:sym typeface="Fira Sans Extra Condensed Medium"/>
                </a:rPr>
                <a:t>CLUE (HINT)</a:t>
              </a:r>
              <a:endParaRPr b="1" dirty="0">
                <a:solidFill>
                  <a:schemeClr val="dk1"/>
                </a:solidFill>
              </a:endParaRPr>
            </a:p>
          </p:txBody>
        </p:sp>
      </p:grpSp>
      <p:grpSp>
        <p:nvGrpSpPr>
          <p:cNvPr id="100" name="Google Shape;1501;p36">
            <a:extLst>
              <a:ext uri="{FF2B5EF4-FFF2-40B4-BE49-F238E27FC236}">
                <a16:creationId xmlns:a16="http://schemas.microsoft.com/office/drawing/2014/main" id="{0BC17B29-71C8-44FA-8C01-D32BFAEA19CA}"/>
              </a:ext>
            </a:extLst>
          </p:cNvPr>
          <p:cNvGrpSpPr/>
          <p:nvPr/>
        </p:nvGrpSpPr>
        <p:grpSpPr>
          <a:xfrm>
            <a:off x="457212" y="3142296"/>
            <a:ext cx="8229588" cy="901980"/>
            <a:chOff x="457212" y="2561717"/>
            <a:chExt cx="8229588" cy="901980"/>
          </a:xfrm>
        </p:grpSpPr>
        <p:grpSp>
          <p:nvGrpSpPr>
            <p:cNvPr id="101" name="Google Shape;1502;p36">
              <a:extLst>
                <a:ext uri="{FF2B5EF4-FFF2-40B4-BE49-F238E27FC236}">
                  <a16:creationId xmlns:a16="http://schemas.microsoft.com/office/drawing/2014/main" id="{3B30FDF2-34F1-4F1B-A0DB-6BDC29282ACF}"/>
                </a:ext>
              </a:extLst>
            </p:cNvPr>
            <p:cNvGrpSpPr/>
            <p:nvPr/>
          </p:nvGrpSpPr>
          <p:grpSpPr>
            <a:xfrm>
              <a:off x="457212" y="2561717"/>
              <a:ext cx="8229588" cy="901980"/>
              <a:chOff x="457212" y="2561717"/>
              <a:chExt cx="8229588" cy="901980"/>
            </a:xfrm>
          </p:grpSpPr>
          <p:sp>
            <p:nvSpPr>
              <p:cNvPr id="105" name="Google Shape;1503;p36">
                <a:extLst>
                  <a:ext uri="{FF2B5EF4-FFF2-40B4-BE49-F238E27FC236}">
                    <a16:creationId xmlns:a16="http://schemas.microsoft.com/office/drawing/2014/main" id="{0DC3E14F-77BA-4184-B45A-CD5D73AD945B}"/>
                  </a:ext>
                </a:extLst>
              </p:cNvPr>
              <p:cNvSpPr/>
              <p:nvPr/>
            </p:nvSpPr>
            <p:spPr>
              <a:xfrm>
                <a:off x="499578" y="2648888"/>
                <a:ext cx="8137796" cy="733700"/>
              </a:xfrm>
              <a:custGeom>
                <a:avLst/>
                <a:gdLst/>
                <a:ahLst/>
                <a:cxnLst/>
                <a:rect l="l" t="t" r="r" b="b"/>
                <a:pathLst>
                  <a:path w="278358" h="50916" extrusionOk="0">
                    <a:moveTo>
                      <a:pt x="1" y="0"/>
                    </a:moveTo>
                    <a:lnTo>
                      <a:pt x="1" y="50916"/>
                    </a:lnTo>
                    <a:lnTo>
                      <a:pt x="278357" y="50916"/>
                    </a:lnTo>
                    <a:lnTo>
                      <a:pt x="2783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06;p36">
                <a:extLst>
                  <a:ext uri="{FF2B5EF4-FFF2-40B4-BE49-F238E27FC236}">
                    <a16:creationId xmlns:a16="http://schemas.microsoft.com/office/drawing/2014/main" id="{4EDEEE5A-1825-4B1E-8124-782D63E67CC1}"/>
                  </a:ext>
                </a:extLst>
              </p:cNvPr>
              <p:cNvSpPr/>
              <p:nvPr/>
            </p:nvSpPr>
            <p:spPr>
              <a:xfrm>
                <a:off x="1263538" y="2648884"/>
                <a:ext cx="217951" cy="733700"/>
              </a:xfrm>
              <a:custGeom>
                <a:avLst/>
                <a:gdLst/>
                <a:ahLst/>
                <a:cxnLst/>
                <a:rect l="l" t="t" r="r" b="b"/>
                <a:pathLst>
                  <a:path w="15125" h="50916" extrusionOk="0">
                    <a:moveTo>
                      <a:pt x="1" y="50916"/>
                    </a:moveTo>
                    <a:lnTo>
                      <a:pt x="15124" y="84"/>
                    </a:lnTo>
                    <a:lnTo>
                      <a:pt x="10503"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07;p36">
                <a:extLst>
                  <a:ext uri="{FF2B5EF4-FFF2-40B4-BE49-F238E27FC236}">
                    <a16:creationId xmlns:a16="http://schemas.microsoft.com/office/drawing/2014/main" id="{9C8CC329-7AB0-4E7B-AB94-D3DE66D69E43}"/>
                  </a:ext>
                </a:extLst>
              </p:cNvPr>
              <p:cNvSpPr/>
              <p:nvPr/>
            </p:nvSpPr>
            <p:spPr>
              <a:xfrm>
                <a:off x="864006" y="2588347"/>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08;p36">
                <a:extLst>
                  <a:ext uri="{FF2B5EF4-FFF2-40B4-BE49-F238E27FC236}">
                    <a16:creationId xmlns:a16="http://schemas.microsoft.com/office/drawing/2014/main" id="{C1B0D5F5-12C7-4BBD-ACA0-B115AB825F7A}"/>
                  </a:ext>
                </a:extLst>
              </p:cNvPr>
              <p:cNvSpPr/>
              <p:nvPr/>
            </p:nvSpPr>
            <p:spPr>
              <a:xfrm>
                <a:off x="992341" y="2588347"/>
                <a:ext cx="121087" cy="37538"/>
              </a:xfrm>
              <a:custGeom>
                <a:avLst/>
                <a:gdLst/>
                <a:ahLst/>
                <a:cxnLst/>
                <a:rect l="l" t="t" r="r" b="b"/>
                <a:pathLst>
                  <a:path w="8403" h="2605" extrusionOk="0">
                    <a:moveTo>
                      <a:pt x="1" y="0"/>
                    </a:moveTo>
                    <a:lnTo>
                      <a:pt x="2185"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09;p36">
                <a:extLst>
                  <a:ext uri="{FF2B5EF4-FFF2-40B4-BE49-F238E27FC236}">
                    <a16:creationId xmlns:a16="http://schemas.microsoft.com/office/drawing/2014/main" id="{8EC3EBCD-2AF6-4026-A922-6A2741130333}"/>
                  </a:ext>
                </a:extLst>
              </p:cNvPr>
              <p:cNvSpPr/>
              <p:nvPr/>
            </p:nvSpPr>
            <p:spPr>
              <a:xfrm>
                <a:off x="1121887" y="2588347"/>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10;p36">
                <a:extLst>
                  <a:ext uri="{FF2B5EF4-FFF2-40B4-BE49-F238E27FC236}">
                    <a16:creationId xmlns:a16="http://schemas.microsoft.com/office/drawing/2014/main" id="{FD14D9A9-621E-4BBD-B0B6-FE0CB089F96E}"/>
                  </a:ext>
                </a:extLst>
              </p:cNvPr>
              <p:cNvSpPr/>
              <p:nvPr/>
            </p:nvSpPr>
            <p:spPr>
              <a:xfrm>
                <a:off x="1251433" y="2588347"/>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11;p36">
                <a:extLst>
                  <a:ext uri="{FF2B5EF4-FFF2-40B4-BE49-F238E27FC236}">
                    <a16:creationId xmlns:a16="http://schemas.microsoft.com/office/drawing/2014/main" id="{62E15ADE-2B4D-4F96-95DF-9B300CC02098}"/>
                  </a:ext>
                </a:extLst>
              </p:cNvPr>
              <p:cNvSpPr/>
              <p:nvPr/>
            </p:nvSpPr>
            <p:spPr>
              <a:xfrm>
                <a:off x="457212" y="2606504"/>
                <a:ext cx="345062" cy="205832"/>
              </a:xfrm>
              <a:custGeom>
                <a:avLst/>
                <a:gdLst/>
                <a:ahLst/>
                <a:cxnLst/>
                <a:rect l="l" t="t" r="r" b="b"/>
                <a:pathLst>
                  <a:path w="23946" h="14284" fill="none" extrusionOk="0">
                    <a:moveTo>
                      <a:pt x="0" y="14284"/>
                    </a:moveTo>
                    <a:lnTo>
                      <a:pt x="0" y="1"/>
                    </a:lnTo>
                    <a:lnTo>
                      <a:pt x="23946" y="1"/>
                    </a:lnTo>
                  </a:path>
                </a:pathLst>
              </a:custGeom>
              <a:noFill/>
              <a:ln w="12600" cap="flat" cmpd="sng">
                <a:solidFill>
                  <a:schemeClr val="accent5"/>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12;p36">
                <a:extLst>
                  <a:ext uri="{FF2B5EF4-FFF2-40B4-BE49-F238E27FC236}">
                    <a16:creationId xmlns:a16="http://schemas.microsoft.com/office/drawing/2014/main" id="{748A7CA4-A4CC-4A46-96C2-0AEEA4BDC350}"/>
                  </a:ext>
                </a:extLst>
              </p:cNvPr>
              <p:cNvSpPr/>
              <p:nvPr/>
            </p:nvSpPr>
            <p:spPr>
              <a:xfrm>
                <a:off x="550430" y="3437053"/>
                <a:ext cx="1267633" cy="26644"/>
              </a:xfrm>
              <a:custGeom>
                <a:avLst/>
                <a:gdLst/>
                <a:ahLst/>
                <a:cxnLst/>
                <a:rect l="l" t="t" r="r" b="b"/>
                <a:pathLst>
                  <a:path w="87969" h="1849" extrusionOk="0">
                    <a:moveTo>
                      <a:pt x="925" y="0"/>
                    </a:moveTo>
                    <a:cubicBezTo>
                      <a:pt x="421" y="0"/>
                      <a:pt x="1" y="421"/>
                      <a:pt x="1" y="925"/>
                    </a:cubicBezTo>
                    <a:cubicBezTo>
                      <a:pt x="1" y="1429"/>
                      <a:pt x="421" y="1849"/>
                      <a:pt x="925" y="1849"/>
                    </a:cubicBezTo>
                    <a:lnTo>
                      <a:pt x="87045" y="1849"/>
                    </a:lnTo>
                    <a:cubicBezTo>
                      <a:pt x="87549" y="1849"/>
                      <a:pt x="87969" y="1429"/>
                      <a:pt x="87969" y="925"/>
                    </a:cubicBezTo>
                    <a:cubicBezTo>
                      <a:pt x="87969" y="421"/>
                      <a:pt x="87549" y="0"/>
                      <a:pt x="870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13;p36">
                <a:extLst>
                  <a:ext uri="{FF2B5EF4-FFF2-40B4-BE49-F238E27FC236}">
                    <a16:creationId xmlns:a16="http://schemas.microsoft.com/office/drawing/2014/main" id="{8ABB427C-454D-45C5-A2F3-2DCBE51EBF45}"/>
                  </a:ext>
                </a:extLst>
              </p:cNvPr>
              <p:cNvSpPr/>
              <p:nvPr/>
            </p:nvSpPr>
            <p:spPr>
              <a:xfrm>
                <a:off x="6728751" y="2648888"/>
                <a:ext cx="1909686" cy="733700"/>
              </a:xfrm>
              <a:custGeom>
                <a:avLst/>
                <a:gdLst/>
                <a:ahLst/>
                <a:cxnLst/>
                <a:rect l="l" t="t" r="r" b="b"/>
                <a:pathLst>
                  <a:path w="119225" h="50916" extrusionOk="0">
                    <a:moveTo>
                      <a:pt x="14284" y="0"/>
                    </a:moveTo>
                    <a:lnTo>
                      <a:pt x="1" y="50916"/>
                    </a:lnTo>
                    <a:lnTo>
                      <a:pt x="119224" y="50916"/>
                    </a:lnTo>
                    <a:lnTo>
                      <a:pt x="119224" y="0"/>
                    </a:lnTo>
                    <a:close/>
                  </a:path>
                </a:pathLst>
              </a:custGeom>
              <a:solidFill>
                <a:srgbClr val="27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14;p36">
                <a:extLst>
                  <a:ext uri="{FF2B5EF4-FFF2-40B4-BE49-F238E27FC236}">
                    <a16:creationId xmlns:a16="http://schemas.microsoft.com/office/drawing/2014/main" id="{FD047DF9-1568-4608-A2C2-8B4246A7534B}"/>
                  </a:ext>
                </a:extLst>
              </p:cNvPr>
              <p:cNvSpPr/>
              <p:nvPr/>
            </p:nvSpPr>
            <p:spPr>
              <a:xfrm>
                <a:off x="8600830" y="2799007"/>
                <a:ext cx="85970" cy="520619"/>
              </a:xfrm>
              <a:custGeom>
                <a:avLst/>
                <a:gdLst/>
                <a:ahLst/>
                <a:cxnLst/>
                <a:rect l="l" t="t" r="r" b="b"/>
                <a:pathLst>
                  <a:path w="5966" h="36129" fill="none" extrusionOk="0">
                    <a:moveTo>
                      <a:pt x="5966" y="1"/>
                    </a:moveTo>
                    <a:lnTo>
                      <a:pt x="5966" y="16300"/>
                    </a:lnTo>
                    <a:lnTo>
                      <a:pt x="0" y="22350"/>
                    </a:lnTo>
                    <a:lnTo>
                      <a:pt x="0" y="36129"/>
                    </a:lnTo>
                  </a:path>
                </a:pathLst>
              </a:custGeom>
              <a:noFill/>
              <a:ln w="12600" cap="flat" cmpd="sng">
                <a:solidFill>
                  <a:schemeClr val="accent5"/>
                </a:solidFill>
                <a:prstDash val="solid"/>
                <a:miter lim="840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15;p36">
                <a:extLst>
                  <a:ext uri="{FF2B5EF4-FFF2-40B4-BE49-F238E27FC236}">
                    <a16:creationId xmlns:a16="http://schemas.microsoft.com/office/drawing/2014/main" id="{77A37B6F-4133-4559-A2EE-BAFA024446A4}"/>
                  </a:ext>
                </a:extLst>
              </p:cNvPr>
              <p:cNvSpPr/>
              <p:nvPr/>
            </p:nvSpPr>
            <p:spPr>
              <a:xfrm>
                <a:off x="7259345" y="2617398"/>
                <a:ext cx="1412929" cy="355970"/>
              </a:xfrm>
              <a:custGeom>
                <a:avLst/>
                <a:gdLst/>
                <a:ahLst/>
                <a:cxnLst/>
                <a:rect l="l" t="t" r="r" b="b"/>
                <a:pathLst>
                  <a:path w="98052" h="24703" extrusionOk="0">
                    <a:moveTo>
                      <a:pt x="1" y="1"/>
                    </a:moveTo>
                    <a:lnTo>
                      <a:pt x="5042" y="5042"/>
                    </a:lnTo>
                    <a:lnTo>
                      <a:pt x="93094" y="5042"/>
                    </a:lnTo>
                    <a:lnTo>
                      <a:pt x="93094" y="24702"/>
                    </a:lnTo>
                    <a:lnTo>
                      <a:pt x="98052" y="19829"/>
                    </a:lnTo>
                    <a:lnTo>
                      <a:pt x="980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16;p36">
                <a:extLst>
                  <a:ext uri="{FF2B5EF4-FFF2-40B4-BE49-F238E27FC236}">
                    <a16:creationId xmlns:a16="http://schemas.microsoft.com/office/drawing/2014/main" id="{B83D9359-A596-43F3-A568-2D97A6EEC410}"/>
                  </a:ext>
                </a:extLst>
              </p:cNvPr>
              <p:cNvSpPr/>
              <p:nvPr/>
            </p:nvSpPr>
            <p:spPr>
              <a:xfrm>
                <a:off x="7634668" y="3300244"/>
                <a:ext cx="121087" cy="37538"/>
              </a:xfrm>
              <a:custGeom>
                <a:avLst/>
                <a:gdLst/>
                <a:ahLst/>
                <a:cxnLst/>
                <a:rect l="l" t="t" r="r" b="b"/>
                <a:pathLst>
                  <a:path w="8403" h="2605" extrusionOk="0">
                    <a:moveTo>
                      <a:pt x="1" y="0"/>
                    </a:moveTo>
                    <a:lnTo>
                      <a:pt x="2101" y="2605"/>
                    </a:lnTo>
                    <a:lnTo>
                      <a:pt x="8403"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17;p36">
                <a:extLst>
                  <a:ext uri="{FF2B5EF4-FFF2-40B4-BE49-F238E27FC236}">
                    <a16:creationId xmlns:a16="http://schemas.microsoft.com/office/drawing/2014/main" id="{A10B3BE9-D3D5-47F3-B4EB-5F8CBC35A63A}"/>
                  </a:ext>
                </a:extLst>
              </p:cNvPr>
              <p:cNvSpPr/>
              <p:nvPr/>
            </p:nvSpPr>
            <p:spPr>
              <a:xfrm>
                <a:off x="7764229" y="3300244"/>
                <a:ext cx="121073" cy="37538"/>
              </a:xfrm>
              <a:custGeom>
                <a:avLst/>
                <a:gdLst/>
                <a:ahLst/>
                <a:cxnLst/>
                <a:rect l="l" t="t" r="r" b="b"/>
                <a:pathLst>
                  <a:path w="8402" h="2605" extrusionOk="0">
                    <a:moveTo>
                      <a:pt x="0" y="0"/>
                    </a:moveTo>
                    <a:lnTo>
                      <a:pt x="2101" y="2605"/>
                    </a:lnTo>
                    <a:lnTo>
                      <a:pt x="8402" y="2605"/>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18;p36">
                <a:extLst>
                  <a:ext uri="{FF2B5EF4-FFF2-40B4-BE49-F238E27FC236}">
                    <a16:creationId xmlns:a16="http://schemas.microsoft.com/office/drawing/2014/main" id="{A2F3692B-53B5-4E3A-AE97-3210B137EC91}"/>
                  </a:ext>
                </a:extLst>
              </p:cNvPr>
              <p:cNvSpPr/>
              <p:nvPr/>
            </p:nvSpPr>
            <p:spPr>
              <a:xfrm>
                <a:off x="7892564" y="3300244"/>
                <a:ext cx="121087" cy="37538"/>
              </a:xfrm>
              <a:custGeom>
                <a:avLst/>
                <a:gdLst/>
                <a:ahLst/>
                <a:cxnLst/>
                <a:rect l="l" t="t" r="r" b="b"/>
                <a:pathLst>
                  <a:path w="8403" h="2605" extrusionOk="0">
                    <a:moveTo>
                      <a:pt x="0" y="0"/>
                    </a:moveTo>
                    <a:lnTo>
                      <a:pt x="2185" y="2605"/>
                    </a:lnTo>
                    <a:lnTo>
                      <a:pt x="8402" y="2605"/>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19;p36">
                <a:extLst>
                  <a:ext uri="{FF2B5EF4-FFF2-40B4-BE49-F238E27FC236}">
                    <a16:creationId xmlns:a16="http://schemas.microsoft.com/office/drawing/2014/main" id="{28B29A3C-3614-411E-B743-1EBB892922B6}"/>
                  </a:ext>
                </a:extLst>
              </p:cNvPr>
              <p:cNvSpPr/>
              <p:nvPr/>
            </p:nvSpPr>
            <p:spPr>
              <a:xfrm>
                <a:off x="8022110" y="3300244"/>
                <a:ext cx="121087" cy="37538"/>
              </a:xfrm>
              <a:custGeom>
                <a:avLst/>
                <a:gdLst/>
                <a:ahLst/>
                <a:cxnLst/>
                <a:rect l="l" t="t" r="r" b="b"/>
                <a:pathLst>
                  <a:path w="8403" h="2605" extrusionOk="0">
                    <a:moveTo>
                      <a:pt x="0" y="0"/>
                    </a:moveTo>
                    <a:lnTo>
                      <a:pt x="2101" y="2605"/>
                    </a:lnTo>
                    <a:lnTo>
                      <a:pt x="8402" y="2605"/>
                    </a:lnTo>
                    <a:lnTo>
                      <a:pt x="57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20;p36">
                <a:extLst>
                  <a:ext uri="{FF2B5EF4-FFF2-40B4-BE49-F238E27FC236}">
                    <a16:creationId xmlns:a16="http://schemas.microsoft.com/office/drawing/2014/main" id="{70A6795C-836C-4625-B530-034CDDB83F94}"/>
                  </a:ext>
                </a:extLst>
              </p:cNvPr>
              <p:cNvSpPr/>
              <p:nvPr/>
            </p:nvSpPr>
            <p:spPr>
              <a:xfrm>
                <a:off x="6368260" y="2561717"/>
                <a:ext cx="1266423" cy="26644"/>
              </a:xfrm>
              <a:custGeom>
                <a:avLst/>
                <a:gdLst/>
                <a:ahLst/>
                <a:cxnLst/>
                <a:rect l="l" t="t" r="r" b="b"/>
                <a:pathLst>
                  <a:path w="87885" h="1849" extrusionOk="0">
                    <a:moveTo>
                      <a:pt x="925" y="0"/>
                    </a:moveTo>
                    <a:cubicBezTo>
                      <a:pt x="337" y="0"/>
                      <a:pt x="1" y="420"/>
                      <a:pt x="1" y="924"/>
                    </a:cubicBezTo>
                    <a:cubicBezTo>
                      <a:pt x="1" y="1428"/>
                      <a:pt x="337" y="1848"/>
                      <a:pt x="925" y="1848"/>
                    </a:cubicBezTo>
                    <a:lnTo>
                      <a:pt x="87045" y="1848"/>
                    </a:lnTo>
                    <a:cubicBezTo>
                      <a:pt x="87549" y="1848"/>
                      <a:pt x="87885" y="1428"/>
                      <a:pt x="87885" y="924"/>
                    </a:cubicBezTo>
                    <a:cubicBezTo>
                      <a:pt x="87885" y="420"/>
                      <a:pt x="87549" y="0"/>
                      <a:pt x="870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521;p36">
              <a:extLst>
                <a:ext uri="{FF2B5EF4-FFF2-40B4-BE49-F238E27FC236}">
                  <a16:creationId xmlns:a16="http://schemas.microsoft.com/office/drawing/2014/main" id="{A8FDAAD2-55F1-4F56-A5F8-BF49666BE960}"/>
                </a:ext>
              </a:extLst>
            </p:cNvPr>
            <p:cNvSpPr txBox="1"/>
            <p:nvPr/>
          </p:nvSpPr>
          <p:spPr>
            <a:xfrm>
              <a:off x="1644175" y="2812013"/>
              <a:ext cx="4935000" cy="40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rgbClr val="FFFFFF"/>
                  </a:solidFill>
                  <a:latin typeface="Roboto"/>
                  <a:ea typeface="Roboto"/>
                  <a:cs typeface="Roboto"/>
                  <a:sym typeface="Roboto"/>
                </a:rPr>
                <a:t>K-&gt;1947 (Clue to this will be Year of Independence of Pakistan)</a:t>
              </a:r>
              <a:endParaRPr sz="1200" dirty="0">
                <a:solidFill>
                  <a:srgbClr val="FFFFFF"/>
                </a:solidFill>
                <a:latin typeface="Roboto"/>
                <a:ea typeface="Roboto"/>
                <a:cs typeface="Roboto"/>
                <a:sym typeface="Roboto"/>
              </a:endParaRPr>
            </a:p>
          </p:txBody>
        </p:sp>
        <p:sp>
          <p:nvSpPr>
            <p:cNvPr id="103" name="Google Shape;1522;p36">
              <a:extLst>
                <a:ext uri="{FF2B5EF4-FFF2-40B4-BE49-F238E27FC236}">
                  <a16:creationId xmlns:a16="http://schemas.microsoft.com/office/drawing/2014/main" id="{AFD71D2C-7DD9-4CE8-98E0-A9FDAB17EA82}"/>
                </a:ext>
              </a:extLst>
            </p:cNvPr>
            <p:cNvSpPr txBox="1"/>
            <p:nvPr/>
          </p:nvSpPr>
          <p:spPr>
            <a:xfrm>
              <a:off x="7124550" y="2841642"/>
              <a:ext cx="1487888" cy="364200"/>
            </a:xfrm>
            <a:prstGeom prst="rect">
              <a:avLst/>
            </a:prstGeom>
            <a:noFill/>
            <a:ln>
              <a:noFill/>
            </a:ln>
          </p:spPr>
          <p:txBody>
            <a:bodyPr spcFirstLastPara="1" wrap="square" lIns="91425" tIns="91425" rIns="91425" bIns="91425" anchor="ctr" anchorCtr="0">
              <a:noAutofit/>
            </a:bodyPr>
            <a:lstStyle/>
            <a:p>
              <a:pPr algn="ctr"/>
              <a:r>
                <a:rPr lang="en" sz="2000" b="1" dirty="0">
                  <a:solidFill>
                    <a:srgbClr val="FFFFFF"/>
                  </a:solidFill>
                  <a:latin typeface="Fira Sans Extra Condensed Medium"/>
                  <a:sym typeface="Fira Sans Extra Condensed Medium"/>
                </a:rPr>
                <a:t>ALPHABETS-LETTERS</a:t>
              </a:r>
              <a:endParaRPr sz="2000" b="1" dirty="0">
                <a:solidFill>
                  <a:srgbClr val="FFFFFF"/>
                </a:solidFill>
                <a:latin typeface="Fira Sans Extra Condensed Medium"/>
              </a:endParaRPr>
            </a:p>
          </p:txBody>
        </p:sp>
        <p:sp>
          <p:nvSpPr>
            <p:cNvPr id="104" name="Google Shape;1523;p36">
              <a:extLst>
                <a:ext uri="{FF2B5EF4-FFF2-40B4-BE49-F238E27FC236}">
                  <a16:creationId xmlns:a16="http://schemas.microsoft.com/office/drawing/2014/main" id="{472EFCBD-CE55-43C1-8F1C-0436F0033F78}"/>
                </a:ext>
              </a:extLst>
            </p:cNvPr>
            <p:cNvSpPr/>
            <p:nvPr/>
          </p:nvSpPr>
          <p:spPr>
            <a:xfrm>
              <a:off x="697867" y="2828138"/>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 name="Picture 121" descr="Shape&#10;&#10;Description automatically generated">
            <a:extLst>
              <a:ext uri="{FF2B5EF4-FFF2-40B4-BE49-F238E27FC236}">
                <a16:creationId xmlns:a16="http://schemas.microsoft.com/office/drawing/2014/main" id="{BC2B39CE-F809-4DE3-8CEA-DA6CB8457CB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94" b="94330" l="10000" r="90000">
                        <a14:foregroundMark x1="43846" y1="13402" x2="43462" y2="26289"/>
                        <a14:foregroundMark x1="53462" y1="10825" x2="58077" y2="27835"/>
                        <a14:foregroundMark x1="41923" y1="10309" x2="42308" y2="26289"/>
                        <a14:foregroundMark x1="66548" y1="44392" x2="64231" y2="47423"/>
                        <a14:foregroundMark x1="80385" y1="26289" x2="74186" y2="34398"/>
                        <a14:foregroundMark x1="28173" y1="43299" x2="32308" y2="47938"/>
                        <a14:foregroundMark x1="27773" y1="42850" x2="28173" y2="43299"/>
                        <a14:foregroundMark x1="24498" y1="39175" x2="24552" y2="39236"/>
                        <a14:foregroundMark x1="15769" y1="29381" x2="24498" y2="39175"/>
                        <a14:foregroundMark x1="32308" y1="47938" x2="36154" y2="48454"/>
                        <a14:foregroundMark x1="47602" y1="74227" x2="53077" y2="92784"/>
                        <a14:foregroundMark x1="46538" y1="70619" x2="47602" y2="74227"/>
                        <a14:foregroundMark x1="42692" y1="94330" x2="42692" y2="94330"/>
                        <a14:foregroundMark x1="72692" y1="44330" x2="72692" y2="44330"/>
                        <a14:foregroundMark x1="72162" y1="40292" x2="77308" y2="35052"/>
                        <a14:backgroundMark x1="24231" y1="39175" x2="24231" y2="39175"/>
                        <a14:backgroundMark x1="24615" y1="39175" x2="27308" y2="43299"/>
                        <a14:backgroundMark x1="27308" y1="43299" x2="27308" y2="43299"/>
                        <a14:backgroundMark x1="66923" y1="43299" x2="73077" y2="37629"/>
                        <a14:backgroundMark x1="49615" y1="74227" x2="49615" y2="74227"/>
                      </a14:backgroundRemoval>
                    </a14:imgEffect>
                  </a14:imgLayer>
                </a14:imgProps>
              </a:ext>
            </a:extLst>
          </a:blip>
          <a:stretch>
            <a:fillRect/>
          </a:stretch>
        </p:blipFill>
        <p:spPr>
          <a:xfrm>
            <a:off x="480005" y="3220431"/>
            <a:ext cx="985662" cy="735455"/>
          </a:xfrm>
          <a:prstGeom prst="rect">
            <a:avLst/>
          </a:prstGeom>
        </p:spPr>
      </p:pic>
      <p:pic>
        <p:nvPicPr>
          <p:cNvPr id="123" name="Picture 122" descr="A picture containing text, clipart&#10;&#10;Description automatically generated">
            <a:extLst>
              <a:ext uri="{FF2B5EF4-FFF2-40B4-BE49-F238E27FC236}">
                <a16:creationId xmlns:a16="http://schemas.microsoft.com/office/drawing/2014/main" id="{9CC74CE8-C4A4-4C2D-B252-88500124168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018" b="98661" l="9375" r="89286">
                        <a14:foregroundMark x1="17411" y1="4464" x2="25893" y2="14286"/>
                        <a14:foregroundMark x1="46429" y1="6696" x2="46429" y2="5804"/>
                        <a14:foregroundMark x1="46429" y1="5804" x2="46429" y2="5804"/>
                        <a14:foregroundMark x1="46429" y1="5357" x2="46429" y2="5357"/>
                        <a14:foregroundMark x1="46429" y1="4018" x2="46429" y2="4018"/>
                        <a14:foregroundMark x1="72321" y1="8482" x2="72321" y2="8482"/>
                        <a14:foregroundMark x1="89732" y1="21429" x2="89732" y2="21429"/>
                        <a14:foregroundMark x1="87500" y1="44643" x2="87500" y2="44643"/>
                        <a14:foregroundMark x1="72768" y1="60268" x2="72768" y2="60268"/>
                        <a14:foregroundMark x1="52679" y1="88839" x2="52679" y2="88839"/>
                        <a14:foregroundMark x1="55804" y1="95536" x2="55804" y2="95536"/>
                        <a14:foregroundMark x1="62054" y1="98661" x2="62054" y2="98661"/>
                        <a14:foregroundMark x1="62054" y1="98661" x2="62054" y2="98661"/>
                        <a14:foregroundMark x1="16071" y1="49107" x2="16071" y2="49107"/>
                        <a14:foregroundMark x1="11607" y1="29464" x2="11607" y2="29464"/>
                        <a14:foregroundMark x1="34821" y1="70536" x2="34821" y2="70536"/>
                      </a14:backgroundRemoval>
                    </a14:imgEffect>
                  </a14:imgLayer>
                </a14:imgProps>
              </a:ext>
            </a:extLst>
          </a:blip>
          <a:stretch>
            <a:fillRect/>
          </a:stretch>
        </p:blipFill>
        <p:spPr>
          <a:xfrm>
            <a:off x="574980" y="2213685"/>
            <a:ext cx="709927" cy="70992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76"/>
                                        </p:tgtEl>
                                        <p:attrNameLst>
                                          <p:attrName>style.visibility</p:attrName>
                                        </p:attrNameLst>
                                      </p:cBhvr>
                                      <p:to>
                                        <p:strVal val="visible"/>
                                      </p:to>
                                    </p:set>
                                    <p:animEffect transition="in" filter="circle(in)">
                                      <p:cBhvr>
                                        <p:cTn id="7" dur="2000"/>
                                        <p:tgtEl>
                                          <p:spTgt spid="1476"/>
                                        </p:tgtEl>
                                      </p:cBhvr>
                                    </p:animEffect>
                                  </p:childTnLst>
                                </p:cTn>
                              </p:par>
                              <p:par>
                                <p:cTn id="8" presetID="6" presetClass="entr" presetSubtype="16" fill="hold" nodeType="withEffect">
                                  <p:stCondLst>
                                    <p:cond delay="0"/>
                                  </p:stCondLst>
                                  <p:childTnLst>
                                    <p:set>
                                      <p:cBhvr>
                                        <p:cTn id="9" dur="1" fill="hold">
                                          <p:stCondLst>
                                            <p:cond delay="0"/>
                                          </p:stCondLst>
                                        </p:cTn>
                                        <p:tgtEl>
                                          <p:spTgt spid="1501"/>
                                        </p:tgtEl>
                                        <p:attrNameLst>
                                          <p:attrName>style.visibility</p:attrName>
                                        </p:attrNameLst>
                                      </p:cBhvr>
                                      <p:to>
                                        <p:strVal val="visible"/>
                                      </p:to>
                                    </p:set>
                                    <p:animEffect transition="in" filter="circle(in)">
                                      <p:cBhvr>
                                        <p:cTn id="10" dur="2000"/>
                                        <p:tgtEl>
                                          <p:spTgt spid="1501"/>
                                        </p:tgtEl>
                                      </p:cBhvr>
                                    </p:animEffect>
                                  </p:childTnLst>
                                </p:cTn>
                              </p:par>
                              <p:par>
                                <p:cTn id="11" presetID="6" presetClass="entr" presetSubtype="16" fill="hold" nodeType="withEffect">
                                  <p:stCondLst>
                                    <p:cond delay="0"/>
                                  </p:stCondLst>
                                  <p:childTnLst>
                                    <p:set>
                                      <p:cBhvr>
                                        <p:cTn id="12" dur="1" fill="hold">
                                          <p:stCondLst>
                                            <p:cond delay="0"/>
                                          </p:stCondLst>
                                        </p:cTn>
                                        <p:tgtEl>
                                          <p:spTgt spid="1524"/>
                                        </p:tgtEl>
                                        <p:attrNameLst>
                                          <p:attrName>style.visibility</p:attrName>
                                        </p:attrNameLst>
                                      </p:cBhvr>
                                      <p:to>
                                        <p:strVal val="visible"/>
                                      </p:to>
                                    </p:set>
                                    <p:animEffect transition="in" filter="circle(in)">
                                      <p:cBhvr>
                                        <p:cTn id="13" dur="2000"/>
                                        <p:tgtEl>
                                          <p:spTgt spid="1524"/>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2000"/>
                                        <p:tgtEl>
                                          <p:spTgt spid="11"/>
                                        </p:tgtEl>
                                      </p:cBhvr>
                                    </p:animEffect>
                                  </p:childTnLst>
                                </p:cTn>
                              </p:par>
                              <p:par>
                                <p:cTn id="20" presetID="6"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2000"/>
                                        <p:tgtEl>
                                          <p:spTgt spid="13"/>
                                        </p:tgtEl>
                                      </p:cBhvr>
                                    </p:animEffect>
                                  </p:childTnLst>
                                </p:cTn>
                              </p:par>
                              <p:par>
                                <p:cTn id="23" presetID="6" presetClass="entr" presetSubtype="16"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circle(in)">
                                      <p:cBhvr>
                                        <p:cTn id="25" dur="2000"/>
                                        <p:tgtEl>
                                          <p:spTgt spid="75"/>
                                        </p:tgtEl>
                                      </p:cBhvr>
                                    </p:animEffect>
                                  </p:childTnLst>
                                </p:cTn>
                              </p:par>
                              <p:par>
                                <p:cTn id="26" presetID="6" presetClass="entr" presetSubtype="16" fill="hold"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circle(in)">
                                      <p:cBhvr>
                                        <p:cTn id="28" dur="2000"/>
                                        <p:tgtEl>
                                          <p:spTgt spid="100"/>
                                        </p:tgtEl>
                                      </p:cBhvr>
                                    </p:animEffect>
                                  </p:childTnLst>
                                </p:cTn>
                              </p:par>
                              <p:par>
                                <p:cTn id="29" presetID="6" presetClass="entr" presetSubtype="16" fill="hold" nodeType="with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circle(in)">
                                      <p:cBhvr>
                                        <p:cTn id="31" dur="2000"/>
                                        <p:tgtEl>
                                          <p:spTgt spid="122"/>
                                        </p:tgtEl>
                                      </p:cBhvr>
                                    </p:animEffect>
                                  </p:childTnLst>
                                </p:cTn>
                              </p:par>
                              <p:par>
                                <p:cTn id="32" presetID="6" presetClass="entr" presetSubtype="16" fill="hold"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circle(in)">
                                      <p:cBhvr>
                                        <p:cTn id="34" dur="2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4FFE31-9019-4129-976A-DFB5BB840E55}"/>
              </a:ext>
            </a:extLst>
          </p:cNvPr>
          <p:cNvSpPr/>
          <p:nvPr/>
        </p:nvSpPr>
        <p:spPr>
          <a:xfrm>
            <a:off x="0" y="0"/>
            <a:ext cx="9144000" cy="5225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5" name="Rectangle: Rounded Corners 4">
            <a:extLst>
              <a:ext uri="{FF2B5EF4-FFF2-40B4-BE49-F238E27FC236}">
                <a16:creationId xmlns:a16="http://schemas.microsoft.com/office/drawing/2014/main" id="{6F30D4B8-E5F2-4B2E-93A1-5BE52806B8A8}"/>
              </a:ext>
            </a:extLst>
          </p:cNvPr>
          <p:cNvSpPr/>
          <p:nvPr/>
        </p:nvSpPr>
        <p:spPr>
          <a:xfrm>
            <a:off x="593437" y="812958"/>
            <a:ext cx="7815943" cy="398417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pic>
        <p:nvPicPr>
          <p:cNvPr id="7" name="Picture 6" descr="Shape, circle&#10;&#10;Description automatically generated">
            <a:extLst>
              <a:ext uri="{FF2B5EF4-FFF2-40B4-BE49-F238E27FC236}">
                <a16:creationId xmlns:a16="http://schemas.microsoft.com/office/drawing/2014/main" id="{FACBDB6A-241D-4105-A88F-7A8458F3917B}"/>
              </a:ext>
            </a:extLst>
          </p:cNvPr>
          <p:cNvPicPr>
            <a:picLocks noChangeAspect="1"/>
          </p:cNvPicPr>
          <p:nvPr/>
        </p:nvPicPr>
        <p:blipFill rotWithShape="1">
          <a:blip r:embed="rId2">
            <a:extLst>
              <a:ext uri="{28A0092B-C50C-407E-A947-70E740481C1C}">
                <a14:useLocalDpi xmlns:a14="http://schemas.microsoft.com/office/drawing/2010/main" val="0"/>
              </a:ext>
            </a:extLst>
          </a:blip>
          <a:srcRect l="28772" t="22043" r="29375" b="22043"/>
          <a:stretch/>
        </p:blipFill>
        <p:spPr>
          <a:xfrm>
            <a:off x="7723415" y="680357"/>
            <a:ext cx="1126671" cy="849086"/>
          </a:xfrm>
          <a:prstGeom prst="flowChartConnector">
            <a:avLst/>
          </a:prstGeom>
        </p:spPr>
      </p:pic>
      <p:pic>
        <p:nvPicPr>
          <p:cNvPr id="18" name="Picture 17" descr="Icon&#10;&#10;Description automatically generated">
            <a:extLst>
              <a:ext uri="{FF2B5EF4-FFF2-40B4-BE49-F238E27FC236}">
                <a16:creationId xmlns:a16="http://schemas.microsoft.com/office/drawing/2014/main" id="{EB9449DF-AB91-4315-AC76-CA3D08B93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 y="1"/>
            <a:ext cx="522515" cy="522515"/>
          </a:xfrm>
          <a:prstGeom prst="rect">
            <a:avLst/>
          </a:prstGeom>
        </p:spPr>
      </p:pic>
      <p:pic>
        <p:nvPicPr>
          <p:cNvPr id="24" name="Picture 23" descr="Icon&#10;&#10;Description automatically generated">
            <a:extLst>
              <a:ext uri="{FF2B5EF4-FFF2-40B4-BE49-F238E27FC236}">
                <a16:creationId xmlns:a16="http://schemas.microsoft.com/office/drawing/2014/main" id="{C61A981A-FAFC-4ED2-B60C-795020040F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0667" l="8889" r="90667">
                        <a14:foregroundMark x1="8889" y1="49778" x2="8889" y2="49778"/>
                        <a14:foregroundMark x1="48444" y1="8000" x2="48444" y2="8000"/>
                        <a14:foregroundMark x1="91111" y1="45778" x2="91111" y2="45778"/>
                        <a14:foregroundMark x1="54222" y1="90667" x2="54222" y2="90667"/>
                      </a14:backgroundRemoval>
                    </a14:imgEffect>
                  </a14:imgLayer>
                </a14:imgProps>
              </a:ext>
              <a:ext uri="{28A0092B-C50C-407E-A947-70E740481C1C}">
                <a14:useLocalDpi xmlns:a14="http://schemas.microsoft.com/office/drawing/2010/main" val="0"/>
              </a:ext>
            </a:extLst>
          </a:blip>
          <a:stretch>
            <a:fillRect/>
          </a:stretch>
        </p:blipFill>
        <p:spPr>
          <a:xfrm>
            <a:off x="593437" y="-33527"/>
            <a:ext cx="589568" cy="589568"/>
          </a:xfrm>
          <a:prstGeom prst="rect">
            <a:avLst/>
          </a:prstGeom>
        </p:spPr>
      </p:pic>
      <p:pic>
        <p:nvPicPr>
          <p:cNvPr id="26" name="Picture 25" descr="Icon&#10;&#10;Description automatically generated">
            <a:extLst>
              <a:ext uri="{FF2B5EF4-FFF2-40B4-BE49-F238E27FC236}">
                <a16:creationId xmlns:a16="http://schemas.microsoft.com/office/drawing/2014/main" id="{D5B6A2FB-E80D-474C-8A30-2F10A17DB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0564" y="5352"/>
            <a:ext cx="522515" cy="522515"/>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5C075726-4C64-4158-963A-9830E0A75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9343" y="3751916"/>
            <a:ext cx="2809016" cy="2535213"/>
          </a:xfrm>
          <a:prstGeom prst="arc">
            <a:avLst/>
          </a:prstGeom>
        </p:spPr>
      </p:pic>
      <p:pic>
        <p:nvPicPr>
          <p:cNvPr id="30" name="Picture 29" descr="A picture containing text, clock&#10;&#10;Description automatically generated">
            <a:extLst>
              <a:ext uri="{FF2B5EF4-FFF2-40B4-BE49-F238E27FC236}">
                <a16:creationId xmlns:a16="http://schemas.microsoft.com/office/drawing/2014/main" id="{C1821149-1839-41F1-99B6-A786DCCC9D1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8462" y1="46786" x2="48462" y2="46786"/>
                        <a14:foregroundMark x1="48462" y1="41429" x2="48462" y2="41429"/>
                        <a14:foregroundMark x1="56923" y1="40714" x2="56923" y2="40714"/>
                        <a14:foregroundMark x1="44231" y1="40714" x2="44231" y2="40714"/>
                        <a14:foregroundMark x1="44231" y1="47500" x2="44231" y2="47500"/>
                        <a14:foregroundMark x1="42308" y1="60357" x2="42308" y2="60357"/>
                        <a14:foregroundMark x1="45000" y1="62143" x2="45000" y2="62143"/>
                        <a14:foregroundMark x1="50000" y1="62143" x2="50000" y2="62143"/>
                        <a14:foregroundMark x1="55000" y1="60714" x2="55000" y2="60714"/>
                        <a14:foregroundMark x1="55000" y1="63571" x2="55000" y2="63571"/>
                      </a14:backgroundRemoval>
                    </a14:imgEffect>
                  </a14:imgLayer>
                </a14:imgProps>
              </a:ext>
              <a:ext uri="{28A0092B-C50C-407E-A947-70E740481C1C}">
                <a14:useLocalDpi xmlns:a14="http://schemas.microsoft.com/office/drawing/2010/main" val="0"/>
              </a:ext>
            </a:extLst>
          </a:blip>
          <a:stretch>
            <a:fillRect/>
          </a:stretch>
        </p:blipFill>
        <p:spPr>
          <a:xfrm>
            <a:off x="3113496" y="838202"/>
            <a:ext cx="522407" cy="562592"/>
          </a:xfrm>
          <a:prstGeom prst="rect">
            <a:avLst/>
          </a:prstGeom>
        </p:spPr>
      </p:pic>
      <p:sp>
        <p:nvSpPr>
          <p:cNvPr id="31" name="TextBox 30">
            <a:extLst>
              <a:ext uri="{FF2B5EF4-FFF2-40B4-BE49-F238E27FC236}">
                <a16:creationId xmlns:a16="http://schemas.microsoft.com/office/drawing/2014/main" id="{26DA407D-BF69-4B2D-A7AF-2708D1FB053E}"/>
              </a:ext>
            </a:extLst>
          </p:cNvPr>
          <p:cNvSpPr txBox="1"/>
          <p:nvPr/>
        </p:nvSpPr>
        <p:spPr>
          <a:xfrm>
            <a:off x="3485045" y="966401"/>
            <a:ext cx="3146727"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Left for another identical mappings' popup</a:t>
            </a:r>
          </a:p>
        </p:txBody>
      </p:sp>
      <p:sp>
        <p:nvSpPr>
          <p:cNvPr id="2" name="TextBox 1">
            <a:extLst>
              <a:ext uri="{FF2B5EF4-FFF2-40B4-BE49-F238E27FC236}">
                <a16:creationId xmlns:a16="http://schemas.microsoft.com/office/drawing/2014/main" id="{848A4F21-D272-44AB-B34E-CF10DB180060}"/>
              </a:ext>
            </a:extLst>
          </p:cNvPr>
          <p:cNvSpPr txBox="1"/>
          <p:nvPr/>
        </p:nvSpPr>
        <p:spPr>
          <a:xfrm>
            <a:off x="829607" y="4795062"/>
            <a:ext cx="706794"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solidFill>
                  <a:srgbClr val="FF0000"/>
                </a:solidFill>
              </a:rPr>
              <a:t>CLUE</a:t>
            </a:r>
            <a:endParaRPr lang="en-PK" sz="1013" b="1" dirty="0">
              <a:solidFill>
                <a:srgbClr val="FF0000"/>
              </a:solidFill>
            </a:endParaRPr>
          </a:p>
        </p:txBody>
      </p:sp>
      <p:pic>
        <p:nvPicPr>
          <p:cNvPr id="13" name="Picture 12">
            <a:extLst>
              <a:ext uri="{FF2B5EF4-FFF2-40B4-BE49-F238E27FC236}">
                <a16:creationId xmlns:a16="http://schemas.microsoft.com/office/drawing/2014/main" id="{4543A205-6E66-460D-AF4E-7DA9E9E5775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74" b="89769" l="6932" r="93182">
                        <a14:foregroundMark x1="68977" y1="7795" x2="75909" y2="7795"/>
                        <a14:foregroundMark x1="91818" y1="24726" x2="93295" y2="34470"/>
                        <a14:foregroundMark x1="7727" y1="51644" x2="8750" y2="56029"/>
                        <a14:foregroundMark x1="6932" y1="74665" x2="6932" y2="74665"/>
                      </a14:backgroundRemoval>
                    </a14:imgEffect>
                  </a14:imgLayer>
                </a14:imgProps>
              </a:ext>
              <a:ext uri="{28A0092B-C50C-407E-A947-70E740481C1C}">
                <a14:useLocalDpi xmlns:a14="http://schemas.microsoft.com/office/drawing/2010/main" val="0"/>
              </a:ext>
            </a:extLst>
          </a:blip>
          <a:stretch>
            <a:fillRect/>
          </a:stretch>
        </p:blipFill>
        <p:spPr>
          <a:xfrm>
            <a:off x="3546244" y="1371598"/>
            <a:ext cx="2756565" cy="2571750"/>
          </a:xfrm>
          <a:prstGeom prst="rect">
            <a:avLst/>
          </a:prstGeom>
        </p:spPr>
      </p:pic>
      <p:graphicFrame>
        <p:nvGraphicFramePr>
          <p:cNvPr id="3" name="Table 5">
            <a:extLst>
              <a:ext uri="{FF2B5EF4-FFF2-40B4-BE49-F238E27FC236}">
                <a16:creationId xmlns:a16="http://schemas.microsoft.com/office/drawing/2014/main" id="{C8B6BBB6-5AC4-4ED8-89A5-1E08C8613C7A}"/>
              </a:ext>
            </a:extLst>
          </p:cNvPr>
          <p:cNvGraphicFramePr>
            <a:graphicFrameLocks noGrp="1"/>
          </p:cNvGraphicFramePr>
          <p:nvPr/>
        </p:nvGraphicFramePr>
        <p:xfrm>
          <a:off x="1536401" y="2443940"/>
          <a:ext cx="6187014" cy="281940"/>
        </p:xfrm>
        <a:graphic>
          <a:graphicData uri="http://schemas.openxmlformats.org/drawingml/2006/table">
            <a:tbl>
              <a:tblPr firstRow="1" bandRow="1">
                <a:tableStyleId>{5C22544A-7EE6-4342-B048-85BDC9FD1C3A}</a:tableStyleId>
              </a:tblPr>
              <a:tblGrid>
                <a:gridCol w="3093507">
                  <a:extLst>
                    <a:ext uri="{9D8B030D-6E8A-4147-A177-3AD203B41FA5}">
                      <a16:colId xmlns:a16="http://schemas.microsoft.com/office/drawing/2014/main" val="2766772712"/>
                    </a:ext>
                  </a:extLst>
                </a:gridCol>
                <a:gridCol w="3093507">
                  <a:extLst>
                    <a:ext uri="{9D8B030D-6E8A-4147-A177-3AD203B41FA5}">
                      <a16:colId xmlns:a16="http://schemas.microsoft.com/office/drawing/2014/main" val="1888895242"/>
                    </a:ext>
                  </a:extLst>
                </a:gridCol>
              </a:tblGrid>
              <a:tr h="2769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K</a:t>
                      </a:r>
                      <a:endParaRPr lang="en-PK"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400" dirty="0">
                          <a:solidFill>
                            <a:schemeClr val="tx1"/>
                          </a:solidFill>
                        </a:rPr>
                        <a:t>YEAR OF INDEPENDENCE OF PAKISTAN</a:t>
                      </a:r>
                      <a:endParaRPr lang="en-PK"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815306517"/>
                  </a:ext>
                </a:extLst>
              </a:tr>
            </a:tbl>
          </a:graphicData>
        </a:graphic>
      </p:graphicFrame>
      <p:pic>
        <p:nvPicPr>
          <p:cNvPr id="8" name="Picture 7" descr="Text, letter&#10;&#10;Description automatically generated">
            <a:extLst>
              <a:ext uri="{FF2B5EF4-FFF2-40B4-BE49-F238E27FC236}">
                <a16:creationId xmlns:a16="http://schemas.microsoft.com/office/drawing/2014/main" id="{2F099F4B-E8AD-4821-8344-35B09216411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12308" y1="18929" x2="12308" y2="18929"/>
                        <a14:foregroundMark x1="24359" y1="19643" x2="24359" y2="19643"/>
                        <a14:foregroundMark x1="26410" y1="19643" x2="26410" y2="19643"/>
                        <a14:backgroundMark x1="59487" y1="49643" x2="80000" y2="45357"/>
                      </a14:backgroundRemoval>
                    </a14:imgEffect>
                  </a14:imgLayer>
                </a14:imgProps>
              </a:ext>
              <a:ext uri="{28A0092B-C50C-407E-A947-70E740481C1C}">
                <a14:useLocalDpi xmlns:a14="http://schemas.microsoft.com/office/drawing/2010/main" val="0"/>
              </a:ext>
            </a:extLst>
          </a:blip>
          <a:stretch>
            <a:fillRect/>
          </a:stretch>
        </p:blipFill>
        <p:spPr>
          <a:xfrm>
            <a:off x="6302809" y="3542023"/>
            <a:ext cx="3715597" cy="2667608"/>
          </a:xfrm>
          <a:prstGeom prst="rect">
            <a:avLst/>
          </a:prstGeom>
        </p:spPr>
      </p:pic>
      <p:pic>
        <p:nvPicPr>
          <p:cNvPr id="16" name="Picture 15" descr="Text, letter&#10;&#10;Description automatically generated">
            <a:extLst>
              <a:ext uri="{FF2B5EF4-FFF2-40B4-BE49-F238E27FC236}">
                <a16:creationId xmlns:a16="http://schemas.microsoft.com/office/drawing/2014/main" id="{A47318DD-5C4C-4B9D-AB48-636492850CAA}"/>
              </a:ext>
            </a:extLst>
          </p:cNvPr>
          <p:cNvPicPr>
            <a:picLocks noChangeAspect="1"/>
          </p:cNvPicPr>
          <p:nvPr/>
        </p:nvPicPr>
        <p:blipFill>
          <a:blip r:embed="rId14">
            <a:extLst>
              <a:ext uri="{BEBA8EAE-BF5A-486C-A8C5-ECC9F3942E4B}">
                <a14:imgProps xmlns:a14="http://schemas.microsoft.com/office/drawing/2010/main">
                  <a14:imgLayer r:embed="rId13">
                    <a14:imgEffect>
                      <a14:backgroundRemoval t="10000" b="90000" l="10000" r="90000">
                        <a14:foregroundMark x1="12308" y1="18929" x2="12308" y2="18929"/>
                        <a14:foregroundMark x1="12308" y1="22857" x2="12308" y2="22857"/>
                        <a14:foregroundMark x1="13077" y1="16071" x2="13077" y2="16071"/>
                        <a14:foregroundMark x1="12821" y1="13214" x2="12821" y2="13214"/>
                        <a14:backgroundMark x1="59487" y1="49643" x2="80000" y2="45357"/>
                        <a14:backgroundMark x1="12821" y1="20357" x2="12821" y2="20357"/>
                        <a14:backgroundMark x1="13077" y1="15357" x2="13077" y2="15357"/>
                        <a14:backgroundMark x1="25385" y1="18929" x2="25385" y2="18929"/>
                        <a14:backgroundMark x1="26667" y1="18929" x2="26667" y2="18929"/>
                        <a14:backgroundMark x1="26667" y1="11786" x2="27436" y2="25714"/>
                        <a14:backgroundMark x1="27436" y1="25714" x2="24872" y2="12500"/>
                      </a14:backgroundRemoval>
                    </a14:imgEffect>
                  </a14:imgLayer>
                </a14:imgProps>
              </a:ext>
              <a:ext uri="{28A0092B-C50C-407E-A947-70E740481C1C}">
                <a14:useLocalDpi xmlns:a14="http://schemas.microsoft.com/office/drawing/2010/main" val="0"/>
              </a:ext>
            </a:extLst>
          </a:blip>
          <a:stretch>
            <a:fillRect/>
          </a:stretch>
        </p:blipFill>
        <p:spPr>
          <a:xfrm rot="3437446">
            <a:off x="4924555" y="4304622"/>
            <a:ext cx="3715597" cy="2667608"/>
          </a:xfrm>
          <a:prstGeom prst="rect">
            <a:avLst/>
          </a:prstGeom>
        </p:spPr>
      </p:pic>
      <p:sp>
        <p:nvSpPr>
          <p:cNvPr id="9" name="TextBox 8">
            <a:extLst>
              <a:ext uri="{FF2B5EF4-FFF2-40B4-BE49-F238E27FC236}">
                <a16:creationId xmlns:a16="http://schemas.microsoft.com/office/drawing/2014/main" id="{BAFD8330-959E-4C7E-88A8-992D8EBBBF9C}"/>
              </a:ext>
            </a:extLst>
          </p:cNvPr>
          <p:cNvSpPr txBox="1"/>
          <p:nvPr/>
        </p:nvSpPr>
        <p:spPr>
          <a:xfrm>
            <a:off x="6549886" y="4262908"/>
            <a:ext cx="929534"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t>2 Clues left</a:t>
            </a:r>
          </a:p>
        </p:txBody>
      </p:sp>
      <p:pic>
        <p:nvPicPr>
          <p:cNvPr id="11" name="Picture 10" descr="Shape&#10;&#10;Description automatically generated with low confidence">
            <a:extLst>
              <a:ext uri="{FF2B5EF4-FFF2-40B4-BE49-F238E27FC236}">
                <a16:creationId xmlns:a16="http://schemas.microsoft.com/office/drawing/2014/main" id="{BD4554D6-5163-4B48-88A6-28FF6ED1FE1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51109" y="3729991"/>
            <a:ext cx="600551" cy="600551"/>
          </a:xfrm>
          <a:prstGeom prst="rect">
            <a:avLst/>
          </a:prstGeom>
        </p:spPr>
      </p:pic>
      <p:sp>
        <p:nvSpPr>
          <p:cNvPr id="20" name="TextBox 19">
            <a:extLst>
              <a:ext uri="{FF2B5EF4-FFF2-40B4-BE49-F238E27FC236}">
                <a16:creationId xmlns:a16="http://schemas.microsoft.com/office/drawing/2014/main" id="{E4189F8D-B02C-4FD6-93B7-3316EDFE082D}"/>
              </a:ext>
            </a:extLst>
          </p:cNvPr>
          <p:cNvSpPr txBox="1"/>
          <p:nvPr/>
        </p:nvSpPr>
        <p:spPr>
          <a:xfrm>
            <a:off x="1812394" y="4223669"/>
            <a:ext cx="719188"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t>Go Back</a:t>
            </a:r>
          </a:p>
        </p:txBody>
      </p:sp>
    </p:spTree>
    <p:extLst>
      <p:ext uri="{BB962C8B-B14F-4D97-AF65-F5344CB8AC3E}">
        <p14:creationId xmlns:p14="http://schemas.microsoft.com/office/powerpoint/2010/main" val="4070124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cxnSp>
        <p:nvCxnSpPr>
          <p:cNvPr id="538" name="Google Shape;538;p25"/>
          <p:cNvCxnSpPr/>
          <p:nvPr/>
        </p:nvCxnSpPr>
        <p:spPr>
          <a:xfrm>
            <a:off x="2814325" y="2098554"/>
            <a:ext cx="0" cy="1832700"/>
          </a:xfrm>
          <a:prstGeom prst="straightConnector1">
            <a:avLst/>
          </a:prstGeom>
          <a:noFill/>
          <a:ln w="9525" cap="flat" cmpd="sng">
            <a:solidFill>
              <a:schemeClr val="lt2"/>
            </a:solidFill>
            <a:prstDash val="dash"/>
            <a:round/>
            <a:headEnd type="none" w="med" len="med"/>
            <a:tailEnd type="none" w="med" len="med"/>
          </a:ln>
        </p:spPr>
      </p:cxnSp>
      <p:cxnSp>
        <p:nvCxnSpPr>
          <p:cNvPr id="539" name="Google Shape;539;p25"/>
          <p:cNvCxnSpPr/>
          <p:nvPr/>
        </p:nvCxnSpPr>
        <p:spPr>
          <a:xfrm>
            <a:off x="6329675" y="2098554"/>
            <a:ext cx="0" cy="1832700"/>
          </a:xfrm>
          <a:prstGeom prst="straightConnector1">
            <a:avLst/>
          </a:prstGeom>
          <a:noFill/>
          <a:ln w="9525" cap="flat" cmpd="sng">
            <a:solidFill>
              <a:schemeClr val="lt2"/>
            </a:solidFill>
            <a:prstDash val="dash"/>
            <a:round/>
            <a:headEnd type="none" w="med" len="med"/>
            <a:tailEnd type="none" w="med" len="med"/>
          </a:ln>
        </p:spPr>
      </p:cxnSp>
      <p:grpSp>
        <p:nvGrpSpPr>
          <p:cNvPr id="540" name="Google Shape;540;p25"/>
          <p:cNvGrpSpPr/>
          <p:nvPr/>
        </p:nvGrpSpPr>
        <p:grpSpPr>
          <a:xfrm>
            <a:off x="2418450" y="3698764"/>
            <a:ext cx="4307100" cy="1028571"/>
            <a:chOff x="-741450" y="1885613"/>
            <a:chExt cx="4307100" cy="883500"/>
          </a:xfrm>
        </p:grpSpPr>
        <p:sp>
          <p:nvSpPr>
            <p:cNvPr id="541" name="Google Shape;541;p25"/>
            <p:cNvSpPr/>
            <p:nvPr/>
          </p:nvSpPr>
          <p:spPr>
            <a:xfrm>
              <a:off x="-741450" y="1885613"/>
              <a:ext cx="4307100" cy="88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532650" y="1982488"/>
              <a:ext cx="3889500" cy="655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a:off x="-309150" y="2068558"/>
              <a:ext cx="3442500" cy="4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74250" y="2129587"/>
              <a:ext cx="2972700" cy="34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5"/>
          <p:cNvGrpSpPr/>
          <p:nvPr/>
        </p:nvGrpSpPr>
        <p:grpSpPr>
          <a:xfrm>
            <a:off x="249612" y="384263"/>
            <a:ext cx="8437188" cy="1760587"/>
            <a:chOff x="249612" y="384263"/>
            <a:chExt cx="8437188" cy="1760587"/>
          </a:xfrm>
        </p:grpSpPr>
        <p:sp>
          <p:nvSpPr>
            <p:cNvPr id="578" name="Google Shape;578;p25"/>
            <p:cNvSpPr/>
            <p:nvPr/>
          </p:nvSpPr>
          <p:spPr>
            <a:xfrm>
              <a:off x="249612" y="384263"/>
              <a:ext cx="3920944" cy="401400"/>
            </a:xfrm>
            <a:prstGeom prst="roundRect">
              <a:avLst>
                <a:gd name="adj" fmla="val 50000"/>
              </a:avLst>
            </a:prstGeom>
            <a:solidFill>
              <a:schemeClr val="bg2">
                <a:lumMod val="40000"/>
                <a:lumOff val="60000"/>
              </a:schemeClr>
            </a:solidFill>
            <a:ln>
              <a:noFill/>
            </a:ln>
          </p:spPr>
          <p:txBody>
            <a:bodyPr spcFirstLastPara="1" wrap="square" lIns="777225" tIns="91425" rIns="91425" bIns="91425" anchor="ctr" anchorCtr="0">
              <a:noAutofit/>
            </a:bodyPr>
            <a:lstStyle/>
            <a:p>
              <a:pPr marL="0" lvl="0" indent="0" algn="l" rtl="0">
                <a:spcBef>
                  <a:spcPts val="0"/>
                </a:spcBef>
                <a:spcAft>
                  <a:spcPts val="0"/>
                </a:spcAft>
                <a:buNone/>
              </a:pPr>
              <a:r>
                <a:rPr lang="en" sz="2800" b="1" dirty="0">
                  <a:solidFill>
                    <a:schemeClr val="tx1"/>
                  </a:solidFill>
                  <a:latin typeface="Fira Sans Extra Condensed SemiBold"/>
                  <a:ea typeface="Fira Sans Extra Condensed SemiBold"/>
                  <a:cs typeface="Fira Sans Extra Condensed SemiBold"/>
                  <a:sym typeface="Fira Sans Extra Condensed SemiBold"/>
                </a:rPr>
                <a:t>CONCEPT USED?</a:t>
              </a:r>
              <a:endParaRPr sz="1800" b="1" dirty="0">
                <a:solidFill>
                  <a:schemeClr val="tx1"/>
                </a:solidFill>
              </a:endParaRPr>
            </a:p>
          </p:txBody>
        </p:sp>
        <p:sp>
          <p:nvSpPr>
            <p:cNvPr id="579" name="Google Shape;579;p25"/>
            <p:cNvSpPr txBox="1"/>
            <p:nvPr/>
          </p:nvSpPr>
          <p:spPr>
            <a:xfrm>
              <a:off x="249612" y="851945"/>
              <a:ext cx="8437188" cy="41716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dirty="0">
                  <a:latin typeface="Roboto"/>
                  <a:ea typeface="Roboto"/>
                </a:rPr>
                <a:t>Semantic Memory.</a:t>
              </a:r>
              <a:endParaRPr sz="1200" b="1" dirty="0">
                <a:latin typeface="Roboto"/>
                <a:ea typeface="Roboto"/>
                <a:sym typeface="Roboto"/>
              </a:endParaRPr>
            </a:p>
          </p:txBody>
        </p:sp>
        <p:sp>
          <p:nvSpPr>
            <p:cNvPr id="580" name="Google Shape;580;p25"/>
            <p:cNvSpPr/>
            <p:nvPr/>
          </p:nvSpPr>
          <p:spPr>
            <a:xfrm>
              <a:off x="2707975" y="1932150"/>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5"/>
          <p:cNvGrpSpPr/>
          <p:nvPr/>
        </p:nvGrpSpPr>
        <p:grpSpPr>
          <a:xfrm>
            <a:off x="137618" y="1521820"/>
            <a:ext cx="2727386" cy="2044016"/>
            <a:chOff x="193289" y="3194549"/>
            <a:chExt cx="2727386" cy="2044016"/>
          </a:xfrm>
        </p:grpSpPr>
        <p:sp>
          <p:nvSpPr>
            <p:cNvPr id="582" name="Google Shape;582;p25"/>
            <p:cNvSpPr/>
            <p:nvPr/>
          </p:nvSpPr>
          <p:spPr>
            <a:xfrm>
              <a:off x="193289" y="3194549"/>
              <a:ext cx="2594516" cy="401400"/>
            </a:xfrm>
            <a:prstGeom prst="roundRect">
              <a:avLst>
                <a:gd name="adj" fmla="val 50000"/>
              </a:avLst>
            </a:prstGeom>
            <a:solidFill>
              <a:schemeClr val="accent5"/>
            </a:solidFill>
            <a:ln>
              <a:noFill/>
            </a:ln>
          </p:spPr>
          <p:txBody>
            <a:bodyPr spcFirstLastPara="1" wrap="square" lIns="777225" tIns="91425" rIns="91425" bIns="91425" anchor="ctr" anchorCtr="0">
              <a:noAutofit/>
            </a:bodyPr>
            <a:lstStyle/>
            <a:p>
              <a:pPr marL="0" lvl="0" indent="0" rtl="0">
                <a:spcBef>
                  <a:spcPts val="0"/>
                </a:spcBef>
                <a:spcAft>
                  <a:spcPts val="0"/>
                </a:spcAft>
                <a:buNone/>
              </a:pPr>
              <a:r>
                <a:rPr lang="en" sz="2000" b="1" dirty="0">
                  <a:latin typeface="Fira Sans Extra Condensed SemiBold"/>
                  <a:ea typeface="Fira Sans Extra Condensed SemiBold"/>
                  <a:cs typeface="Fira Sans Extra Condensed SemiBold"/>
                  <a:sym typeface="Fira Sans Extra Condensed SemiBold"/>
                </a:rPr>
                <a:t>WHAT IT IS?</a:t>
              </a:r>
              <a:endParaRPr b="1" dirty="0"/>
            </a:p>
          </p:txBody>
        </p:sp>
        <p:sp>
          <p:nvSpPr>
            <p:cNvPr id="583" name="Google Shape;583;p25"/>
            <p:cNvSpPr txBox="1"/>
            <p:nvPr/>
          </p:nvSpPr>
          <p:spPr>
            <a:xfrm>
              <a:off x="457200" y="3565836"/>
              <a:ext cx="1789200" cy="167272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PK" sz="1200" dirty="0">
                  <a:latin typeface="Roboto"/>
                  <a:ea typeface="Roboto"/>
                </a:rPr>
                <a:t>Semantic memory refers to the remembrance of concepts, ideas and facts that are commonly known as general knowledge</a:t>
              </a:r>
              <a:r>
                <a:rPr lang="en-US" sz="1200" dirty="0">
                  <a:latin typeface="Roboto"/>
                  <a:ea typeface="Roboto"/>
                </a:rPr>
                <a:t>.</a:t>
              </a:r>
              <a:endParaRPr sz="1200" dirty="0">
                <a:latin typeface="Roboto"/>
                <a:ea typeface="Roboto"/>
                <a:sym typeface="Roboto"/>
              </a:endParaRPr>
            </a:p>
          </p:txBody>
        </p:sp>
        <p:sp>
          <p:nvSpPr>
            <p:cNvPr id="584" name="Google Shape;584;p25"/>
            <p:cNvSpPr/>
            <p:nvPr/>
          </p:nvSpPr>
          <p:spPr>
            <a:xfrm>
              <a:off x="2707975" y="3288899"/>
              <a:ext cx="212700" cy="21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5"/>
          <p:cNvGrpSpPr/>
          <p:nvPr/>
        </p:nvGrpSpPr>
        <p:grpSpPr>
          <a:xfrm>
            <a:off x="6271660" y="1526485"/>
            <a:ext cx="2812866" cy="1967565"/>
            <a:chOff x="6223325" y="3186196"/>
            <a:chExt cx="2812866" cy="1967565"/>
          </a:xfrm>
        </p:grpSpPr>
        <p:sp>
          <p:nvSpPr>
            <p:cNvPr id="590" name="Google Shape;590;p25"/>
            <p:cNvSpPr/>
            <p:nvPr/>
          </p:nvSpPr>
          <p:spPr>
            <a:xfrm flipH="1">
              <a:off x="6348802" y="3186196"/>
              <a:ext cx="2687389" cy="401400"/>
            </a:xfrm>
            <a:prstGeom prst="roundRect">
              <a:avLst>
                <a:gd name="adj" fmla="val 50000"/>
              </a:avLst>
            </a:prstGeom>
            <a:solidFill>
              <a:schemeClr val="accent3"/>
            </a:solidFill>
            <a:ln>
              <a:noFill/>
            </a:ln>
          </p:spPr>
          <p:txBody>
            <a:bodyPr spcFirstLastPara="1" wrap="square" lIns="91425" tIns="91425" rIns="777225" bIns="91425" anchor="ctr" anchorCtr="0">
              <a:noAutofit/>
            </a:bodyPr>
            <a:lstStyle/>
            <a:p>
              <a:pPr marL="0" lvl="0" indent="0" rtl="0">
                <a:spcBef>
                  <a:spcPts val="0"/>
                </a:spcBef>
                <a:spcAft>
                  <a:spcPts val="0"/>
                </a:spcAft>
                <a:buNone/>
              </a:pPr>
              <a:r>
                <a:rPr lang="en-US" sz="2000" b="1" dirty="0">
                  <a:latin typeface="Fira Sans Extra Condensed SemiBold"/>
                </a:rPr>
                <a:t>HOW IN GAME?</a:t>
              </a:r>
              <a:endParaRPr sz="2000" b="1" dirty="0">
                <a:latin typeface="Fira Sans Extra Condensed SemiBold"/>
              </a:endParaRPr>
            </a:p>
          </p:txBody>
        </p:sp>
        <p:sp>
          <p:nvSpPr>
            <p:cNvPr id="591" name="Google Shape;591;p25"/>
            <p:cNvSpPr txBox="1"/>
            <p:nvPr/>
          </p:nvSpPr>
          <p:spPr>
            <a:xfrm>
              <a:off x="6897600" y="3565837"/>
              <a:ext cx="1789200" cy="1587924"/>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US" sz="1200" dirty="0">
                  <a:effectLst/>
                  <a:latin typeface="Roboto" panose="02000000000000000000" pitchFamily="2" charset="0"/>
                  <a:ea typeface="Roboto" panose="02000000000000000000" pitchFamily="2" charset="0"/>
                  <a:cs typeface="Times New Roman" panose="02020603050405020304" pitchFamily="18" charset="0"/>
                </a:rPr>
                <a:t>As we all experience memory loss and memory challenge, this memory game is a great diversion and will serve as a gym for your brain.</a:t>
              </a:r>
              <a:endParaRPr sz="1200" dirty="0">
                <a:latin typeface="Roboto" panose="02000000000000000000" pitchFamily="2" charset="0"/>
                <a:ea typeface="Roboto" panose="02000000000000000000" pitchFamily="2" charset="0"/>
                <a:sym typeface="Roboto"/>
              </a:endParaRPr>
            </a:p>
          </p:txBody>
        </p:sp>
        <p:sp>
          <p:nvSpPr>
            <p:cNvPr id="592" name="Google Shape;592;p25"/>
            <p:cNvSpPr/>
            <p:nvPr/>
          </p:nvSpPr>
          <p:spPr>
            <a:xfrm>
              <a:off x="6223325" y="3288899"/>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Picture 56" descr="Shape&#10;&#10;Description automatically generated with medium confidence">
            <a:extLst>
              <a:ext uri="{FF2B5EF4-FFF2-40B4-BE49-F238E27FC236}">
                <a16:creationId xmlns:a16="http://schemas.microsoft.com/office/drawing/2014/main" id="{4567B7DE-B758-42D2-8CD8-CCFB41DB83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750" r="90000">
                        <a14:foregroundMark x1="12625" y1="31875" x2="9875" y2="51000"/>
                        <a14:foregroundMark x1="9875" y1="51000" x2="21875" y2="53750"/>
                        <a14:foregroundMark x1="8625" y1="50125" x2="7375" y2="41625"/>
                        <a14:foregroundMark x1="3750" y1="44875" x2="5375" y2="43625"/>
                        <a14:foregroundMark x1="22750" y1="58625" x2="12250" y2="54125"/>
                      </a14:backgroundRemoval>
                    </a14:imgEffect>
                  </a14:imgLayer>
                </a14:imgProps>
              </a:ext>
            </a:extLst>
          </a:blip>
          <a:stretch>
            <a:fillRect/>
          </a:stretch>
        </p:blipFill>
        <p:spPr>
          <a:xfrm>
            <a:off x="3155575" y="601109"/>
            <a:ext cx="4601738" cy="4601738"/>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939E22BF-2E30-439E-AC36-4E54901DAA9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90000" y1="51786" x2="90000" y2="47619"/>
                      </a14:backgroundRemoval>
                    </a14:imgEffect>
                  </a14:imgLayer>
                </a14:imgProps>
              </a:ext>
            </a:extLst>
          </a:blip>
          <a:stretch>
            <a:fillRect/>
          </a:stretch>
        </p:blipFill>
        <p:spPr>
          <a:xfrm>
            <a:off x="3345638" y="3765046"/>
            <a:ext cx="2544895" cy="825259"/>
          </a:xfrm>
          <a:prstGeom prst="rect">
            <a:avLst/>
          </a:prstGeom>
        </p:spPr>
      </p:pic>
      <p:sp>
        <p:nvSpPr>
          <p:cNvPr id="31" name="Google Shape;580;p25">
            <a:extLst>
              <a:ext uri="{FF2B5EF4-FFF2-40B4-BE49-F238E27FC236}">
                <a16:creationId xmlns:a16="http://schemas.microsoft.com/office/drawing/2014/main" id="{089EBDAA-CF5B-4013-9FD7-1871F8EC5AA9}"/>
              </a:ext>
            </a:extLst>
          </p:cNvPr>
          <p:cNvSpPr/>
          <p:nvPr/>
        </p:nvSpPr>
        <p:spPr>
          <a:xfrm>
            <a:off x="6228049" y="1898818"/>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571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circle(in)">
                                      <p:cBhvr>
                                        <p:cTn id="7" dur="2000"/>
                                        <p:tgtEl>
                                          <p:spTgt spid="581"/>
                                        </p:tgtEl>
                                      </p:cBhvr>
                                    </p:animEffect>
                                  </p:childTnLst>
                                </p:cTn>
                              </p:par>
                              <p:par>
                                <p:cTn id="8" presetID="6" presetClass="entr" presetSubtype="16"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circle(in)">
                                      <p:cBhvr>
                                        <p:cTn id="10" dur="2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28"/>
          <p:cNvSpPr/>
          <p:nvPr/>
        </p:nvSpPr>
        <p:spPr>
          <a:xfrm>
            <a:off x="-9800" y="4727450"/>
            <a:ext cx="9153900" cy="416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txBox="1">
            <a:spLocks noGrp="1"/>
          </p:cNvSpPr>
          <p:nvPr>
            <p:ph type="title"/>
          </p:nvPr>
        </p:nvSpPr>
        <p:spPr>
          <a:xfrm>
            <a:off x="2288214" y="221226"/>
            <a:ext cx="8229600" cy="401400"/>
          </a:xfrm>
          <a:prstGeom prst="rect">
            <a:avLst/>
          </a:prstGeom>
        </p:spPr>
        <p:txBody>
          <a:bodyPr spcFirstLastPara="1" wrap="square" lIns="91425" tIns="91425" rIns="91425" bIns="91425" anchor="ctr" anchorCtr="0">
            <a:noAutofit/>
          </a:bodyPr>
          <a:lstStyle/>
          <a:p>
            <a:r>
              <a:rPr lang="en" b="1" dirty="0"/>
              <a:t>CONSEQUENCES  OF USING CLUES</a:t>
            </a:r>
            <a:endParaRPr b="1" dirty="0"/>
          </a:p>
        </p:txBody>
      </p:sp>
      <p:grpSp>
        <p:nvGrpSpPr>
          <p:cNvPr id="816" name="Google Shape;816;p28"/>
          <p:cNvGrpSpPr/>
          <p:nvPr/>
        </p:nvGrpSpPr>
        <p:grpSpPr>
          <a:xfrm>
            <a:off x="511252" y="1326300"/>
            <a:ext cx="1420575" cy="3824634"/>
            <a:chOff x="1153449" y="2838432"/>
            <a:chExt cx="1569522" cy="2378119"/>
          </a:xfrm>
        </p:grpSpPr>
        <p:grpSp>
          <p:nvGrpSpPr>
            <p:cNvPr id="817" name="Google Shape;817;p28"/>
            <p:cNvGrpSpPr/>
            <p:nvPr/>
          </p:nvGrpSpPr>
          <p:grpSpPr>
            <a:xfrm>
              <a:off x="1235039" y="3081141"/>
              <a:ext cx="1406325" cy="2135410"/>
              <a:chOff x="1334296" y="2490048"/>
              <a:chExt cx="3116165" cy="1124077"/>
            </a:xfrm>
          </p:grpSpPr>
          <p:sp>
            <p:nvSpPr>
              <p:cNvPr id="818" name="Google Shape;818;p28"/>
              <p:cNvSpPr/>
              <p:nvPr/>
            </p:nvSpPr>
            <p:spPr>
              <a:xfrm>
                <a:off x="1334296" y="2490058"/>
                <a:ext cx="3116165" cy="1124050"/>
              </a:xfrm>
              <a:custGeom>
                <a:avLst/>
                <a:gdLst/>
                <a:ahLst/>
                <a:cxnLst/>
                <a:rect l="l" t="t" r="r" b="b"/>
                <a:pathLst>
                  <a:path w="84967" h="29385" extrusionOk="0">
                    <a:moveTo>
                      <a:pt x="0" y="1"/>
                    </a:moveTo>
                    <a:lnTo>
                      <a:pt x="0" y="29384"/>
                    </a:lnTo>
                    <a:lnTo>
                      <a:pt x="84967" y="29384"/>
                    </a:lnTo>
                    <a:lnTo>
                      <a:pt x="84967" y="1"/>
                    </a:ln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a:off x="1334693" y="2490048"/>
                <a:ext cx="1557660" cy="1124077"/>
              </a:xfrm>
              <a:custGeom>
                <a:avLst/>
                <a:gdLst/>
                <a:ahLst/>
                <a:cxnLst/>
                <a:rect l="l" t="t" r="r" b="b"/>
                <a:pathLst>
                  <a:path w="38366" h="9203" extrusionOk="0">
                    <a:moveTo>
                      <a:pt x="1" y="1"/>
                    </a:moveTo>
                    <a:lnTo>
                      <a:pt x="1" y="9202"/>
                    </a:lnTo>
                    <a:lnTo>
                      <a:pt x="38366" y="9202"/>
                    </a:lnTo>
                    <a:lnTo>
                      <a:pt x="38366" y="1"/>
                    </a:lnTo>
                    <a:close/>
                  </a:path>
                </a:pathLst>
              </a:custGeom>
              <a:solidFill>
                <a:srgbClr val="70E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28"/>
            <p:cNvGrpSpPr/>
            <p:nvPr/>
          </p:nvGrpSpPr>
          <p:grpSpPr>
            <a:xfrm>
              <a:off x="1153449" y="2838432"/>
              <a:ext cx="1569522" cy="486360"/>
              <a:chOff x="1153495" y="1952025"/>
              <a:chExt cx="3477780" cy="1077687"/>
            </a:xfrm>
          </p:grpSpPr>
          <p:sp>
            <p:nvSpPr>
              <p:cNvPr id="821" name="Google Shape;821;p28"/>
              <p:cNvSpPr/>
              <p:nvPr/>
            </p:nvSpPr>
            <p:spPr>
              <a:xfrm>
                <a:off x="1153495" y="1952030"/>
                <a:ext cx="3477780" cy="1076888"/>
              </a:xfrm>
              <a:custGeom>
                <a:avLst/>
                <a:gdLst/>
                <a:ahLst/>
                <a:cxnLst/>
                <a:rect l="l" t="t" r="r" b="b"/>
                <a:pathLst>
                  <a:path w="94827" h="29363" extrusionOk="0">
                    <a:moveTo>
                      <a:pt x="0" y="1"/>
                    </a:moveTo>
                    <a:lnTo>
                      <a:pt x="0" y="29362"/>
                    </a:lnTo>
                    <a:lnTo>
                      <a:pt x="94827" y="29362"/>
                    </a:lnTo>
                    <a:lnTo>
                      <a:pt x="94827" y="1"/>
                    </a:lnTo>
                    <a:close/>
                  </a:path>
                </a:pathLst>
              </a:custGeom>
              <a:solidFill>
                <a:srgbClr val="70E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1153500" y="1952025"/>
                <a:ext cx="1738884" cy="1077687"/>
              </a:xfrm>
              <a:custGeom>
                <a:avLst/>
                <a:gdLst/>
                <a:ahLst/>
                <a:cxnLst/>
                <a:rect l="l" t="t" r="r" b="b"/>
                <a:pathLst>
                  <a:path w="43307" h="23873" extrusionOk="0">
                    <a:moveTo>
                      <a:pt x="0" y="1"/>
                    </a:moveTo>
                    <a:lnTo>
                      <a:pt x="0" y="23872"/>
                    </a:lnTo>
                    <a:lnTo>
                      <a:pt x="43307" y="23872"/>
                    </a:lnTo>
                    <a:lnTo>
                      <a:pt x="43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1" name="Google Shape;831;p28"/>
          <p:cNvGrpSpPr/>
          <p:nvPr/>
        </p:nvGrpSpPr>
        <p:grpSpPr>
          <a:xfrm>
            <a:off x="2778957" y="2189549"/>
            <a:ext cx="1420575" cy="2953934"/>
            <a:chOff x="1153449" y="2838432"/>
            <a:chExt cx="1569522" cy="1791129"/>
          </a:xfrm>
        </p:grpSpPr>
        <p:grpSp>
          <p:nvGrpSpPr>
            <p:cNvPr id="832" name="Google Shape;832;p28"/>
            <p:cNvGrpSpPr/>
            <p:nvPr/>
          </p:nvGrpSpPr>
          <p:grpSpPr>
            <a:xfrm>
              <a:off x="1235035" y="3081141"/>
              <a:ext cx="1406325" cy="1548420"/>
              <a:chOff x="1334286" y="2490048"/>
              <a:chExt cx="3116165" cy="815087"/>
            </a:xfrm>
          </p:grpSpPr>
          <p:sp>
            <p:nvSpPr>
              <p:cNvPr id="833" name="Google Shape;833;p28"/>
              <p:cNvSpPr/>
              <p:nvPr/>
            </p:nvSpPr>
            <p:spPr>
              <a:xfrm>
                <a:off x="1334286" y="2490055"/>
                <a:ext cx="3116165" cy="815066"/>
              </a:xfrm>
              <a:custGeom>
                <a:avLst/>
                <a:gdLst/>
                <a:ahLst/>
                <a:cxnLst/>
                <a:rect l="l" t="t" r="r" b="b"/>
                <a:pathLst>
                  <a:path w="84967" h="29385" extrusionOk="0">
                    <a:moveTo>
                      <a:pt x="0" y="1"/>
                    </a:moveTo>
                    <a:lnTo>
                      <a:pt x="0" y="29384"/>
                    </a:lnTo>
                    <a:lnTo>
                      <a:pt x="84967" y="29384"/>
                    </a:lnTo>
                    <a:lnTo>
                      <a:pt x="84967" y="1"/>
                    </a:ln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1334683" y="2490048"/>
                <a:ext cx="1557660" cy="815087"/>
              </a:xfrm>
              <a:custGeom>
                <a:avLst/>
                <a:gdLst/>
                <a:ahLst/>
                <a:cxnLst/>
                <a:rect l="l" t="t" r="r" b="b"/>
                <a:pathLst>
                  <a:path w="38366" h="9203" extrusionOk="0">
                    <a:moveTo>
                      <a:pt x="1" y="1"/>
                    </a:moveTo>
                    <a:lnTo>
                      <a:pt x="1" y="9202"/>
                    </a:lnTo>
                    <a:lnTo>
                      <a:pt x="38366" y="9202"/>
                    </a:lnTo>
                    <a:lnTo>
                      <a:pt x="38366" y="1"/>
                    </a:lnTo>
                    <a:close/>
                  </a:path>
                </a:pathLst>
              </a:custGeom>
              <a:solidFill>
                <a:srgbClr val="70E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28"/>
            <p:cNvGrpSpPr/>
            <p:nvPr/>
          </p:nvGrpSpPr>
          <p:grpSpPr>
            <a:xfrm>
              <a:off x="1153449" y="2838432"/>
              <a:ext cx="1569522" cy="486360"/>
              <a:chOff x="1153495" y="1952025"/>
              <a:chExt cx="3477780" cy="1077687"/>
            </a:xfrm>
          </p:grpSpPr>
          <p:sp>
            <p:nvSpPr>
              <p:cNvPr id="836" name="Google Shape;836;p28"/>
              <p:cNvSpPr/>
              <p:nvPr/>
            </p:nvSpPr>
            <p:spPr>
              <a:xfrm>
                <a:off x="1153495" y="1952030"/>
                <a:ext cx="3477780" cy="1076888"/>
              </a:xfrm>
              <a:custGeom>
                <a:avLst/>
                <a:gdLst/>
                <a:ahLst/>
                <a:cxnLst/>
                <a:rect l="l" t="t" r="r" b="b"/>
                <a:pathLst>
                  <a:path w="94827" h="29363" extrusionOk="0">
                    <a:moveTo>
                      <a:pt x="0" y="1"/>
                    </a:moveTo>
                    <a:lnTo>
                      <a:pt x="0" y="29362"/>
                    </a:lnTo>
                    <a:lnTo>
                      <a:pt x="94827" y="29362"/>
                    </a:lnTo>
                    <a:lnTo>
                      <a:pt x="94827" y="1"/>
                    </a:lnTo>
                    <a:close/>
                  </a:path>
                </a:pathLst>
              </a:custGeom>
              <a:solidFill>
                <a:srgbClr val="70E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1153500" y="1952025"/>
                <a:ext cx="1738884" cy="1077687"/>
              </a:xfrm>
              <a:custGeom>
                <a:avLst/>
                <a:gdLst/>
                <a:ahLst/>
                <a:cxnLst/>
                <a:rect l="l" t="t" r="r" b="b"/>
                <a:pathLst>
                  <a:path w="43307" h="23873" extrusionOk="0">
                    <a:moveTo>
                      <a:pt x="0" y="1"/>
                    </a:moveTo>
                    <a:lnTo>
                      <a:pt x="0" y="23872"/>
                    </a:lnTo>
                    <a:lnTo>
                      <a:pt x="43307" y="23872"/>
                    </a:lnTo>
                    <a:lnTo>
                      <a:pt x="43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3" name="Google Shape;843;p28"/>
          <p:cNvGrpSpPr/>
          <p:nvPr/>
        </p:nvGrpSpPr>
        <p:grpSpPr>
          <a:xfrm>
            <a:off x="4944311" y="3019219"/>
            <a:ext cx="1420575" cy="2124271"/>
            <a:chOff x="1153449" y="2838432"/>
            <a:chExt cx="1569522" cy="2084623"/>
          </a:xfrm>
        </p:grpSpPr>
        <p:grpSp>
          <p:nvGrpSpPr>
            <p:cNvPr id="844" name="Google Shape;844;p28"/>
            <p:cNvGrpSpPr/>
            <p:nvPr/>
          </p:nvGrpSpPr>
          <p:grpSpPr>
            <a:xfrm>
              <a:off x="1235030" y="3081140"/>
              <a:ext cx="1406325" cy="1841915"/>
              <a:chOff x="1334275" y="2490047"/>
              <a:chExt cx="3116165" cy="969582"/>
            </a:xfrm>
          </p:grpSpPr>
          <p:sp>
            <p:nvSpPr>
              <p:cNvPr id="845" name="Google Shape;845;p28"/>
              <p:cNvSpPr/>
              <p:nvPr/>
            </p:nvSpPr>
            <p:spPr>
              <a:xfrm>
                <a:off x="1334275" y="2490056"/>
                <a:ext cx="3116165" cy="969558"/>
              </a:xfrm>
              <a:custGeom>
                <a:avLst/>
                <a:gdLst/>
                <a:ahLst/>
                <a:cxnLst/>
                <a:rect l="l" t="t" r="r" b="b"/>
                <a:pathLst>
                  <a:path w="84967" h="29385" extrusionOk="0">
                    <a:moveTo>
                      <a:pt x="0" y="1"/>
                    </a:moveTo>
                    <a:lnTo>
                      <a:pt x="0" y="29384"/>
                    </a:lnTo>
                    <a:lnTo>
                      <a:pt x="84967" y="29384"/>
                    </a:lnTo>
                    <a:lnTo>
                      <a:pt x="84967" y="1"/>
                    </a:ln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1334672" y="2490047"/>
                <a:ext cx="1557660" cy="969582"/>
              </a:xfrm>
              <a:custGeom>
                <a:avLst/>
                <a:gdLst/>
                <a:ahLst/>
                <a:cxnLst/>
                <a:rect l="l" t="t" r="r" b="b"/>
                <a:pathLst>
                  <a:path w="38366" h="9203" extrusionOk="0">
                    <a:moveTo>
                      <a:pt x="1" y="1"/>
                    </a:moveTo>
                    <a:lnTo>
                      <a:pt x="1" y="9202"/>
                    </a:lnTo>
                    <a:lnTo>
                      <a:pt x="38366" y="9202"/>
                    </a:lnTo>
                    <a:lnTo>
                      <a:pt x="38366" y="1"/>
                    </a:lnTo>
                    <a:close/>
                  </a:path>
                </a:pathLst>
              </a:custGeom>
              <a:solidFill>
                <a:srgbClr val="70E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28"/>
            <p:cNvGrpSpPr/>
            <p:nvPr/>
          </p:nvGrpSpPr>
          <p:grpSpPr>
            <a:xfrm>
              <a:off x="1153449" y="2838432"/>
              <a:ext cx="1569522" cy="486360"/>
              <a:chOff x="1153495" y="1952025"/>
              <a:chExt cx="3477780" cy="1077687"/>
            </a:xfrm>
          </p:grpSpPr>
          <p:sp>
            <p:nvSpPr>
              <p:cNvPr id="848" name="Google Shape;848;p28"/>
              <p:cNvSpPr/>
              <p:nvPr/>
            </p:nvSpPr>
            <p:spPr>
              <a:xfrm>
                <a:off x="1153495" y="1952030"/>
                <a:ext cx="3477780" cy="1076888"/>
              </a:xfrm>
              <a:custGeom>
                <a:avLst/>
                <a:gdLst/>
                <a:ahLst/>
                <a:cxnLst/>
                <a:rect l="l" t="t" r="r" b="b"/>
                <a:pathLst>
                  <a:path w="94827" h="29363" extrusionOk="0">
                    <a:moveTo>
                      <a:pt x="0" y="1"/>
                    </a:moveTo>
                    <a:lnTo>
                      <a:pt x="0" y="29362"/>
                    </a:lnTo>
                    <a:lnTo>
                      <a:pt x="94827" y="29362"/>
                    </a:lnTo>
                    <a:lnTo>
                      <a:pt x="94827" y="1"/>
                    </a:lnTo>
                    <a:close/>
                  </a:path>
                </a:pathLst>
              </a:custGeom>
              <a:solidFill>
                <a:srgbClr val="70E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1153500" y="1952025"/>
                <a:ext cx="1738884" cy="1077687"/>
              </a:xfrm>
              <a:custGeom>
                <a:avLst/>
                <a:gdLst/>
                <a:ahLst/>
                <a:cxnLst/>
                <a:rect l="l" t="t" r="r" b="b"/>
                <a:pathLst>
                  <a:path w="43307" h="23873" extrusionOk="0">
                    <a:moveTo>
                      <a:pt x="0" y="1"/>
                    </a:moveTo>
                    <a:lnTo>
                      <a:pt x="0" y="23872"/>
                    </a:lnTo>
                    <a:lnTo>
                      <a:pt x="43307" y="23872"/>
                    </a:lnTo>
                    <a:lnTo>
                      <a:pt x="43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5" name="Google Shape;855;p28"/>
          <p:cNvGrpSpPr/>
          <p:nvPr/>
        </p:nvGrpSpPr>
        <p:grpSpPr>
          <a:xfrm>
            <a:off x="7109665" y="3402787"/>
            <a:ext cx="1420575" cy="1800172"/>
            <a:chOff x="1153449" y="2838432"/>
            <a:chExt cx="1569522" cy="1505061"/>
          </a:xfrm>
        </p:grpSpPr>
        <p:grpSp>
          <p:nvGrpSpPr>
            <p:cNvPr id="856" name="Google Shape;856;p28"/>
            <p:cNvGrpSpPr/>
            <p:nvPr/>
          </p:nvGrpSpPr>
          <p:grpSpPr>
            <a:xfrm>
              <a:off x="1235026" y="3081137"/>
              <a:ext cx="1406325" cy="1262356"/>
              <a:chOff x="1334265" y="2490046"/>
              <a:chExt cx="3116165" cy="664503"/>
            </a:xfrm>
          </p:grpSpPr>
          <p:sp>
            <p:nvSpPr>
              <p:cNvPr id="857" name="Google Shape;857;p28"/>
              <p:cNvSpPr/>
              <p:nvPr/>
            </p:nvSpPr>
            <p:spPr>
              <a:xfrm>
                <a:off x="1334265" y="2490052"/>
                <a:ext cx="3116165" cy="664468"/>
              </a:xfrm>
              <a:custGeom>
                <a:avLst/>
                <a:gdLst/>
                <a:ahLst/>
                <a:cxnLst/>
                <a:rect l="l" t="t" r="r" b="b"/>
                <a:pathLst>
                  <a:path w="84967" h="29385" extrusionOk="0">
                    <a:moveTo>
                      <a:pt x="0" y="1"/>
                    </a:moveTo>
                    <a:lnTo>
                      <a:pt x="0" y="29384"/>
                    </a:lnTo>
                    <a:lnTo>
                      <a:pt x="84967" y="29384"/>
                    </a:lnTo>
                    <a:lnTo>
                      <a:pt x="84967" y="1"/>
                    </a:ln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1334662" y="2490046"/>
                <a:ext cx="1557660" cy="664503"/>
              </a:xfrm>
              <a:custGeom>
                <a:avLst/>
                <a:gdLst/>
                <a:ahLst/>
                <a:cxnLst/>
                <a:rect l="l" t="t" r="r" b="b"/>
                <a:pathLst>
                  <a:path w="38366" h="9203" extrusionOk="0">
                    <a:moveTo>
                      <a:pt x="1" y="1"/>
                    </a:moveTo>
                    <a:lnTo>
                      <a:pt x="1" y="9202"/>
                    </a:lnTo>
                    <a:lnTo>
                      <a:pt x="38366" y="9202"/>
                    </a:lnTo>
                    <a:lnTo>
                      <a:pt x="38366" y="1"/>
                    </a:lnTo>
                    <a:close/>
                  </a:path>
                </a:pathLst>
              </a:custGeom>
              <a:solidFill>
                <a:srgbClr val="70E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28"/>
            <p:cNvGrpSpPr/>
            <p:nvPr/>
          </p:nvGrpSpPr>
          <p:grpSpPr>
            <a:xfrm>
              <a:off x="1153449" y="2838432"/>
              <a:ext cx="1569522" cy="486360"/>
              <a:chOff x="1153495" y="1952025"/>
              <a:chExt cx="3477780" cy="1077687"/>
            </a:xfrm>
          </p:grpSpPr>
          <p:sp>
            <p:nvSpPr>
              <p:cNvPr id="860" name="Google Shape;860;p28"/>
              <p:cNvSpPr/>
              <p:nvPr/>
            </p:nvSpPr>
            <p:spPr>
              <a:xfrm>
                <a:off x="1153495" y="1952030"/>
                <a:ext cx="3477780" cy="1076888"/>
              </a:xfrm>
              <a:custGeom>
                <a:avLst/>
                <a:gdLst/>
                <a:ahLst/>
                <a:cxnLst/>
                <a:rect l="l" t="t" r="r" b="b"/>
                <a:pathLst>
                  <a:path w="94827" h="29363" extrusionOk="0">
                    <a:moveTo>
                      <a:pt x="0" y="1"/>
                    </a:moveTo>
                    <a:lnTo>
                      <a:pt x="0" y="29362"/>
                    </a:lnTo>
                    <a:lnTo>
                      <a:pt x="94827" y="29362"/>
                    </a:lnTo>
                    <a:lnTo>
                      <a:pt x="94827" y="1"/>
                    </a:lnTo>
                    <a:close/>
                  </a:path>
                </a:pathLst>
              </a:custGeom>
              <a:solidFill>
                <a:srgbClr val="70E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1153500" y="1952025"/>
                <a:ext cx="1738884" cy="1077687"/>
              </a:xfrm>
              <a:custGeom>
                <a:avLst/>
                <a:gdLst/>
                <a:ahLst/>
                <a:cxnLst/>
                <a:rect l="l" t="t" r="r" b="b"/>
                <a:pathLst>
                  <a:path w="43307" h="23873" extrusionOk="0">
                    <a:moveTo>
                      <a:pt x="0" y="1"/>
                    </a:moveTo>
                    <a:lnTo>
                      <a:pt x="0" y="23872"/>
                    </a:lnTo>
                    <a:lnTo>
                      <a:pt x="43307" y="23872"/>
                    </a:lnTo>
                    <a:lnTo>
                      <a:pt x="43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824;p28">
            <a:extLst>
              <a:ext uri="{FF2B5EF4-FFF2-40B4-BE49-F238E27FC236}">
                <a16:creationId xmlns:a16="http://schemas.microsoft.com/office/drawing/2014/main" id="{3AA8FA86-CDC8-4C39-A8B2-470734C60AC8}"/>
              </a:ext>
            </a:extLst>
          </p:cNvPr>
          <p:cNvSpPr/>
          <p:nvPr/>
        </p:nvSpPr>
        <p:spPr>
          <a:xfrm>
            <a:off x="611943" y="3067493"/>
            <a:ext cx="1216991" cy="102099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5;p28">
            <a:extLst>
              <a:ext uri="{FF2B5EF4-FFF2-40B4-BE49-F238E27FC236}">
                <a16:creationId xmlns:a16="http://schemas.microsoft.com/office/drawing/2014/main" id="{CEB79B7B-A6C2-4E76-A577-7E327249DF6C}"/>
              </a:ext>
            </a:extLst>
          </p:cNvPr>
          <p:cNvSpPr/>
          <p:nvPr/>
        </p:nvSpPr>
        <p:spPr>
          <a:xfrm>
            <a:off x="741402" y="3160837"/>
            <a:ext cx="992752" cy="8328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Fira Sans Extra Condensed"/>
                <a:sym typeface="Fira Sans Extra Condensed"/>
              </a:rPr>
              <a:t>As it is</a:t>
            </a:r>
            <a:endParaRPr sz="1800" dirty="0">
              <a:solidFill>
                <a:srgbClr val="FFFFFF"/>
              </a:solidFill>
            </a:endParaRPr>
          </a:p>
        </p:txBody>
      </p:sp>
      <p:sp>
        <p:nvSpPr>
          <p:cNvPr id="54" name="Google Shape;829;p28">
            <a:extLst>
              <a:ext uri="{FF2B5EF4-FFF2-40B4-BE49-F238E27FC236}">
                <a16:creationId xmlns:a16="http://schemas.microsoft.com/office/drawing/2014/main" id="{94944167-EEA0-4A0D-8B97-B74B468CA65B}"/>
              </a:ext>
            </a:extLst>
          </p:cNvPr>
          <p:cNvSpPr/>
          <p:nvPr/>
        </p:nvSpPr>
        <p:spPr>
          <a:xfrm>
            <a:off x="2974762" y="3510051"/>
            <a:ext cx="1029000" cy="102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0;p28">
            <a:extLst>
              <a:ext uri="{FF2B5EF4-FFF2-40B4-BE49-F238E27FC236}">
                <a16:creationId xmlns:a16="http://schemas.microsoft.com/office/drawing/2014/main" id="{561498CC-4DF7-42E4-9D99-D4FCCEBD30A0}"/>
              </a:ext>
            </a:extLst>
          </p:cNvPr>
          <p:cNvSpPr/>
          <p:nvPr/>
        </p:nvSpPr>
        <p:spPr>
          <a:xfrm>
            <a:off x="3030650" y="3604871"/>
            <a:ext cx="925897" cy="839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Fira Sans Extra Condensed"/>
                <a:ea typeface="Fira Sans Extra Condensed"/>
                <a:cs typeface="Fira Sans Extra Condensed"/>
                <a:sym typeface="Fira Sans Extra Condensed"/>
              </a:rPr>
              <a:t>-5pts</a:t>
            </a:r>
            <a:endParaRPr sz="1800" dirty="0">
              <a:solidFill>
                <a:srgbClr val="FFFFFF"/>
              </a:solidFill>
            </a:endParaRPr>
          </a:p>
        </p:txBody>
      </p:sp>
      <p:sp>
        <p:nvSpPr>
          <p:cNvPr id="56" name="Google Shape;873;p29">
            <a:extLst>
              <a:ext uri="{FF2B5EF4-FFF2-40B4-BE49-F238E27FC236}">
                <a16:creationId xmlns:a16="http://schemas.microsoft.com/office/drawing/2014/main" id="{28E11EFB-4470-4DCB-90E3-90649B03C2E6}"/>
              </a:ext>
            </a:extLst>
          </p:cNvPr>
          <p:cNvSpPr/>
          <p:nvPr/>
        </p:nvSpPr>
        <p:spPr>
          <a:xfrm>
            <a:off x="5155248" y="3125523"/>
            <a:ext cx="996600" cy="3048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latin typeface="Fira Sans Extra Condensed SemiBold"/>
                <a:ea typeface="Fira Sans Extra Condensed SemiBold"/>
                <a:cs typeface="Fira Sans Extra Condensed SemiBold"/>
                <a:sym typeface="Fira Sans Extra Condensed SemiBold"/>
              </a:rPr>
              <a:t>2 times</a:t>
            </a:r>
            <a:endParaRPr sz="1600" b="1" dirty="0">
              <a:latin typeface="Fira Sans Extra Condensed SemiBold"/>
              <a:ea typeface="Fira Sans Extra Condensed SemiBold"/>
              <a:cs typeface="Fira Sans Extra Condensed SemiBold"/>
              <a:sym typeface="Fira Sans Extra Condensed SemiBold"/>
            </a:endParaRPr>
          </a:p>
        </p:txBody>
      </p:sp>
      <p:sp>
        <p:nvSpPr>
          <p:cNvPr id="57" name="Google Shape;905;p29">
            <a:extLst>
              <a:ext uri="{FF2B5EF4-FFF2-40B4-BE49-F238E27FC236}">
                <a16:creationId xmlns:a16="http://schemas.microsoft.com/office/drawing/2014/main" id="{1D6D905B-67AB-4FB0-88D0-FF37B33981C7}"/>
              </a:ext>
            </a:extLst>
          </p:cNvPr>
          <p:cNvSpPr/>
          <p:nvPr/>
        </p:nvSpPr>
        <p:spPr>
          <a:xfrm>
            <a:off x="7371877" y="3536331"/>
            <a:ext cx="965902" cy="3048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latin typeface="Fira Sans Extra Condensed SemiBold"/>
                <a:ea typeface="Fira Sans Extra Condensed SemiBold"/>
                <a:cs typeface="Fira Sans Extra Condensed SemiBold"/>
                <a:sym typeface="Fira Sans Extra Condensed SemiBold"/>
              </a:rPr>
              <a:t>3 times</a:t>
            </a:r>
            <a:endParaRPr sz="1600" b="1" dirty="0">
              <a:latin typeface="Fira Sans Extra Condensed SemiBold"/>
              <a:ea typeface="Fira Sans Extra Condensed SemiBold"/>
              <a:cs typeface="Fira Sans Extra Condensed SemiBold"/>
              <a:sym typeface="Fira Sans Extra Condensed SemiBold"/>
            </a:endParaRPr>
          </a:p>
        </p:txBody>
      </p:sp>
      <p:sp>
        <p:nvSpPr>
          <p:cNvPr id="59" name="Google Shape;893;p29">
            <a:extLst>
              <a:ext uri="{FF2B5EF4-FFF2-40B4-BE49-F238E27FC236}">
                <a16:creationId xmlns:a16="http://schemas.microsoft.com/office/drawing/2014/main" id="{1B935BDC-2D4C-4B8A-8AC6-48379BAB4B02}"/>
              </a:ext>
            </a:extLst>
          </p:cNvPr>
          <p:cNvSpPr/>
          <p:nvPr/>
        </p:nvSpPr>
        <p:spPr>
          <a:xfrm>
            <a:off x="704329" y="1439680"/>
            <a:ext cx="1069385" cy="50336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latin typeface="Fira Sans Extra Condensed SemiBold"/>
                <a:ea typeface="Fira Sans Extra Condensed SemiBold"/>
                <a:cs typeface="Fira Sans Extra Condensed SemiBold"/>
                <a:sym typeface="Fira Sans Extra Condensed SemiBold"/>
              </a:rPr>
              <a:t>No Clue Used</a:t>
            </a:r>
            <a:endParaRPr sz="1600" b="1" dirty="0">
              <a:latin typeface="Fira Sans Extra Condensed SemiBold"/>
              <a:ea typeface="Fira Sans Extra Condensed SemiBold"/>
              <a:cs typeface="Fira Sans Extra Condensed SemiBold"/>
              <a:sym typeface="Fira Sans Extra Condensed SemiBold"/>
            </a:endParaRPr>
          </a:p>
        </p:txBody>
      </p:sp>
      <p:sp>
        <p:nvSpPr>
          <p:cNvPr id="61" name="Google Shape;873;p29">
            <a:extLst>
              <a:ext uri="{FF2B5EF4-FFF2-40B4-BE49-F238E27FC236}">
                <a16:creationId xmlns:a16="http://schemas.microsoft.com/office/drawing/2014/main" id="{6403632E-A68C-4F3F-B28A-76F6847EE63B}"/>
              </a:ext>
            </a:extLst>
          </p:cNvPr>
          <p:cNvSpPr/>
          <p:nvPr/>
        </p:nvSpPr>
        <p:spPr>
          <a:xfrm>
            <a:off x="2983085" y="2407591"/>
            <a:ext cx="996600" cy="304800"/>
          </a:xfrm>
          <a:prstGeom prst="roundRect">
            <a:avLst>
              <a:gd name="adj" fmla="val 50000"/>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latin typeface="Fira Sans Extra Condensed SemiBold"/>
                <a:ea typeface="Fira Sans Extra Condensed SemiBold"/>
                <a:cs typeface="Fira Sans Extra Condensed SemiBold"/>
                <a:sym typeface="Fira Sans Extra Condensed SemiBold"/>
              </a:rPr>
              <a:t>1 time</a:t>
            </a:r>
            <a:endParaRPr sz="1600" b="1" dirty="0">
              <a:latin typeface="Fira Sans Extra Condensed SemiBold"/>
              <a:ea typeface="Fira Sans Extra Condensed SemiBold"/>
              <a:cs typeface="Fira Sans Extra Condensed SemiBold"/>
              <a:sym typeface="Fira Sans Extra Condensed SemiBold"/>
            </a:endParaRPr>
          </a:p>
        </p:txBody>
      </p:sp>
      <p:pic>
        <p:nvPicPr>
          <p:cNvPr id="3" name="Picture 2" descr="A picture containing clipart, vector graphics&#10;&#10;Description automatically generated">
            <a:extLst>
              <a:ext uri="{FF2B5EF4-FFF2-40B4-BE49-F238E27FC236}">
                <a16:creationId xmlns:a16="http://schemas.microsoft.com/office/drawing/2014/main" id="{C1DC9BFF-0B65-46C4-8ECB-4B84CCDF0C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348" b="89917" l="3875" r="90000">
                        <a14:foregroundMark x1="13750" y1="16713" x2="6375" y2="22169"/>
                        <a14:foregroundMark x1="6375" y1="22169" x2="2000" y2="43439"/>
                        <a14:foregroundMark x1="2000" y1="43439" x2="3875" y2="54696"/>
                        <a14:foregroundMark x1="3875" y1="54696" x2="12562" y2="60773"/>
                        <a14:foregroundMark x1="12562" y1="60773" x2="21813" y2="61188"/>
                        <a14:foregroundMark x1="21813" y1="61188" x2="29625" y2="53453"/>
                        <a14:foregroundMark x1="29625" y1="53453" x2="31188" y2="43577"/>
                        <a14:foregroundMark x1="31188" y1="43577" x2="24875" y2="21892"/>
                        <a14:foregroundMark x1="24875" y1="21892" x2="17000" y2="15884"/>
                        <a14:foregroundMark x1="17000" y1="15884" x2="13750" y2="15884"/>
                        <a14:foregroundMark x1="18625" y1="23964" x2="18625" y2="23964"/>
                        <a14:foregroundMark x1="12812" y1="24171" x2="12812" y2="24171"/>
                        <a14:foregroundMark x1="11250" y1="28246" x2="12562" y2="23964"/>
                        <a14:foregroundMark x1="13000" y1="23550" x2="13000" y2="23550"/>
                        <a14:foregroundMark x1="20313" y1="28246" x2="19375" y2="23135"/>
                        <a14:foregroundMark x1="19375" y1="23135" x2="19375" y2="23135"/>
                        <a14:foregroundMark x1="18625" y1="29765" x2="20938" y2="28246"/>
                        <a14:foregroundMark x1="15875" y1="12845" x2="15875" y2="12845"/>
                        <a14:foregroundMark x1="19375" y1="2348" x2="19375" y2="2348"/>
                        <a14:foregroundMark x1="19375" y1="2348" x2="19375" y2="2762"/>
                        <a14:backgroundMark x1="76750" y1="29972" x2="76750" y2="29972"/>
                        <a14:backgroundMark x1="78125" y1="30180" x2="88375" y2="35981"/>
                        <a14:backgroundMark x1="90125" y1="55249" x2="79813" y2="52762"/>
                        <a14:backgroundMark x1="79813" y1="52762" x2="73063" y2="37707"/>
                        <a14:backgroundMark x1="73063" y1="37707" x2="75500" y2="20166"/>
                        <a14:backgroundMark x1="75500" y1="20166" x2="84000" y2="12707"/>
                        <a14:backgroundMark x1="84000" y1="12707" x2="88000" y2="14572"/>
                      </a14:backgroundRemoval>
                    </a14:imgEffect>
                  </a14:imgLayer>
                </a14:imgProps>
              </a:ext>
            </a:extLst>
          </a:blip>
          <a:stretch>
            <a:fillRect/>
          </a:stretch>
        </p:blipFill>
        <p:spPr>
          <a:xfrm>
            <a:off x="921662" y="55817"/>
            <a:ext cx="2126963" cy="1924902"/>
          </a:xfrm>
          <a:prstGeom prst="rect">
            <a:avLst/>
          </a:prstGeom>
        </p:spPr>
      </p:pic>
      <p:pic>
        <p:nvPicPr>
          <p:cNvPr id="5" name="Picture 4" descr="A picture containing clipart, vector graphics&#10;&#10;Description automatically generated">
            <a:extLst>
              <a:ext uri="{FF2B5EF4-FFF2-40B4-BE49-F238E27FC236}">
                <a16:creationId xmlns:a16="http://schemas.microsoft.com/office/drawing/2014/main" id="{BFFB490F-5EB3-4662-B893-592A6C382AA0}"/>
              </a:ext>
            </a:extLst>
          </p:cNvPr>
          <p:cNvPicPr>
            <a:picLocks noChangeAspect="1"/>
          </p:cNvPicPr>
          <p:nvPr/>
        </p:nvPicPr>
        <p:blipFill>
          <a:blip r:embed="rId5">
            <a:extLst>
              <a:ext uri="{BEBA8EAE-BF5A-486C-A8C5-ECC9F3942E4B}">
                <a14:imgProps xmlns:a14="http://schemas.microsoft.com/office/drawing/2010/main">
                  <a14:imgLayer r:embed="rId4">
                    <a14:imgEffect>
                      <a14:backgroundRemoval t="9945" b="98066" l="10000" r="90000">
                        <a14:foregroundMark x1="49813" y1="54627" x2="49813" y2="54627"/>
                        <a14:foregroundMark x1="49000" y1="54627" x2="40938" y2="59876"/>
                        <a14:foregroundMark x1="40938" y1="59876" x2="37250" y2="73412"/>
                        <a14:foregroundMark x1="37250" y1="73412" x2="37688" y2="85566"/>
                        <a14:foregroundMark x1="37688" y1="85566" x2="46375" y2="93715"/>
                        <a14:foregroundMark x1="46375" y1="93715" x2="56188" y2="94268"/>
                        <a14:foregroundMark x1="52500" y1="94682" x2="60938" y2="85497"/>
                        <a14:foregroundMark x1="60938" y1="85497" x2="61187" y2="69682"/>
                        <a14:foregroundMark x1="61187" y1="69682" x2="58313" y2="58909"/>
                        <a14:foregroundMark x1="58313" y1="58909" x2="56813" y2="56975"/>
                        <a14:foregroundMark x1="56563" y1="87845" x2="55937" y2="67956"/>
                        <a14:foregroundMark x1="55937" y1="67956" x2="54438" y2="63191"/>
                        <a14:foregroundMark x1="53312" y1="61878" x2="53312" y2="61878"/>
                        <a14:foregroundMark x1="51188" y1="59530" x2="51188" y2="59530"/>
                        <a14:foregroundMark x1="44938" y1="81423" x2="48063" y2="64019"/>
                        <a14:foregroundMark x1="46500" y1="62362" x2="46500" y2="66851"/>
                        <a14:foregroundMark x1="47313" y1="61257" x2="44938" y2="65539"/>
                        <a14:foregroundMark x1="56000" y1="64019" x2="51063" y2="55456"/>
                        <a14:foregroundMark x1="51063" y1="55456" x2="51563" y2="54420"/>
                        <a14:foregroundMark x1="46875" y1="60428" x2="54500" y2="65262"/>
                        <a14:foregroundMark x1="54500" y1="65262" x2="54875" y2="64917"/>
                        <a14:foregroundMark x1="55813" y1="64710" x2="52312" y2="68094"/>
                        <a14:foregroundMark x1="43000" y1="97652" x2="55437" y2="98066"/>
                        <a14:foregroundMark x1="45563" y1="59116" x2="45563" y2="67680"/>
                        <a14:foregroundMark x1="48438" y1="72859" x2="51375" y2="73066"/>
                        <a14:foregroundMark x1="50000" y1="51381" x2="50000" y2="51381"/>
                        <a14:foregroundMark x1="50000" y1="50967" x2="50000" y2="50967"/>
                        <a14:foregroundMark x1="49000" y1="49240" x2="49000" y2="49240"/>
                        <a14:foregroundMark x1="48250" y1="48826" x2="48250" y2="48826"/>
                        <a14:foregroundMark x1="48250" y1="48826" x2="48250" y2="48826"/>
                        <a14:foregroundMark x1="54250" y1="50760" x2="54250" y2="50760"/>
                        <a14:foregroundMark x1="54250" y1="50760" x2="54250" y2="50760"/>
                        <a14:foregroundMark x1="53500" y1="50552" x2="53500" y2="50552"/>
                        <a14:foregroundMark x1="54438" y1="50552" x2="54438" y2="50552"/>
                        <a14:foregroundMark x1="47500" y1="49309" x2="47500" y2="49309"/>
                        <a14:foregroundMark x1="47500" y1="49309" x2="47500" y2="49309"/>
                        <a14:foregroundMark x1="45500" y1="45925" x2="45500" y2="45925"/>
                        <a14:foregroundMark x1="44688" y1="45304" x2="44688" y2="45304"/>
                        <a14:foregroundMark x1="40000" y1="41229" x2="47813" y2="49378"/>
                        <a14:foregroundMark x1="42125" y1="38605" x2="48938" y2="49378"/>
                        <a14:foregroundMark x1="49688" y1="49240" x2="45250" y2="37293"/>
                        <a14:foregroundMark x1="58813" y1="56423" x2="52188" y2="50691"/>
                        <a14:foregroundMark x1="52188" y1="50691" x2="50938" y2="50760"/>
                        <a14:foregroundMark x1="62500" y1="59738" x2="57563" y2="50967"/>
                        <a14:foregroundMark x1="57563" y1="50967" x2="52375" y2="50414"/>
                        <a14:foregroundMark x1="55125" y1="50967" x2="58625" y2="56975"/>
                      </a14:backgroundRemoval>
                    </a14:imgEffect>
                  </a14:imgLayer>
                </a14:imgProps>
              </a:ext>
            </a:extLst>
          </a:blip>
          <a:stretch>
            <a:fillRect/>
          </a:stretch>
        </p:blipFill>
        <p:spPr>
          <a:xfrm flipH="1">
            <a:off x="2300275" y="9431"/>
            <a:ext cx="2375952" cy="2150237"/>
          </a:xfrm>
          <a:prstGeom prst="rect">
            <a:avLst/>
          </a:prstGeom>
        </p:spPr>
      </p:pic>
      <p:pic>
        <p:nvPicPr>
          <p:cNvPr id="58" name="Picture 57" descr="A picture containing clipart, vector graphics&#10;&#10;Description automatically generated">
            <a:extLst>
              <a:ext uri="{FF2B5EF4-FFF2-40B4-BE49-F238E27FC236}">
                <a16:creationId xmlns:a16="http://schemas.microsoft.com/office/drawing/2014/main" id="{AB290A9E-3053-4DBA-AABE-4791EEB8AA34}"/>
              </a:ext>
            </a:extLst>
          </p:cNvPr>
          <p:cNvPicPr>
            <a:picLocks noChangeAspect="1"/>
          </p:cNvPicPr>
          <p:nvPr/>
        </p:nvPicPr>
        <p:blipFill>
          <a:blip r:embed="rId5">
            <a:extLst>
              <a:ext uri="{BEBA8EAE-BF5A-486C-A8C5-ECC9F3942E4B}">
                <a14:imgProps xmlns:a14="http://schemas.microsoft.com/office/drawing/2010/main">
                  <a14:imgLayer r:embed="rId4">
                    <a14:imgEffect>
                      <a14:backgroundRemoval t="9945" b="98066" l="10000" r="90000">
                        <a14:foregroundMark x1="49813" y1="54627" x2="49813" y2="54627"/>
                        <a14:foregroundMark x1="49000" y1="54627" x2="40938" y2="59876"/>
                        <a14:foregroundMark x1="40938" y1="59876" x2="37250" y2="73412"/>
                        <a14:foregroundMark x1="37250" y1="73412" x2="37688" y2="85566"/>
                        <a14:foregroundMark x1="37688" y1="85566" x2="46375" y2="93715"/>
                        <a14:foregroundMark x1="46375" y1="93715" x2="56188" y2="94268"/>
                        <a14:foregroundMark x1="52500" y1="94682" x2="60938" y2="85497"/>
                        <a14:foregroundMark x1="60938" y1="85497" x2="61187" y2="69682"/>
                        <a14:foregroundMark x1="61187" y1="69682" x2="58313" y2="58909"/>
                        <a14:foregroundMark x1="58313" y1="58909" x2="56813" y2="56975"/>
                        <a14:foregroundMark x1="56563" y1="87845" x2="55937" y2="67956"/>
                        <a14:foregroundMark x1="55937" y1="67956" x2="54438" y2="63191"/>
                        <a14:foregroundMark x1="53312" y1="61878" x2="53312" y2="61878"/>
                        <a14:foregroundMark x1="51188" y1="59530" x2="51188" y2="59530"/>
                        <a14:foregroundMark x1="44938" y1="81423" x2="48063" y2="64019"/>
                        <a14:foregroundMark x1="46500" y1="62362" x2="46500" y2="66851"/>
                        <a14:foregroundMark x1="47313" y1="61257" x2="44938" y2="65539"/>
                        <a14:foregroundMark x1="56000" y1="64019" x2="51063" y2="55456"/>
                        <a14:foregroundMark x1="51063" y1="55456" x2="51563" y2="54420"/>
                        <a14:foregroundMark x1="46875" y1="60428" x2="54500" y2="65262"/>
                        <a14:foregroundMark x1="54500" y1="65262" x2="54875" y2="64917"/>
                        <a14:foregroundMark x1="55813" y1="64710" x2="52312" y2="68094"/>
                        <a14:foregroundMark x1="43000" y1="97652" x2="55437" y2="98066"/>
                        <a14:foregroundMark x1="45563" y1="59116" x2="45563" y2="67680"/>
                        <a14:foregroundMark x1="48438" y1="72859" x2="51375" y2="73066"/>
                        <a14:foregroundMark x1="50000" y1="51381" x2="50000" y2="51381"/>
                        <a14:foregroundMark x1="50000" y1="50967" x2="50000" y2="50967"/>
                        <a14:foregroundMark x1="49000" y1="49240" x2="49000" y2="49240"/>
                        <a14:foregroundMark x1="48250" y1="48826" x2="48250" y2="48826"/>
                        <a14:foregroundMark x1="48250" y1="48826" x2="48250" y2="48826"/>
                        <a14:foregroundMark x1="54250" y1="50760" x2="54250" y2="50760"/>
                        <a14:foregroundMark x1="54250" y1="50760" x2="54250" y2="50760"/>
                        <a14:foregroundMark x1="53500" y1="50552" x2="53500" y2="50552"/>
                        <a14:foregroundMark x1="54438" y1="50552" x2="54438" y2="50552"/>
                        <a14:foregroundMark x1="47500" y1="49309" x2="47500" y2="49309"/>
                        <a14:foregroundMark x1="47500" y1="49309" x2="47500" y2="49309"/>
                        <a14:foregroundMark x1="45500" y1="45925" x2="45500" y2="45925"/>
                        <a14:foregroundMark x1="44688" y1="45304" x2="44688" y2="45304"/>
                        <a14:foregroundMark x1="40000" y1="41229" x2="47813" y2="49378"/>
                        <a14:foregroundMark x1="42125" y1="38605" x2="48938" y2="49378"/>
                        <a14:foregroundMark x1="49688" y1="49240" x2="45250" y2="37293"/>
                        <a14:foregroundMark x1="58813" y1="56423" x2="52188" y2="50691"/>
                        <a14:foregroundMark x1="52188" y1="50691" x2="50938" y2="50760"/>
                        <a14:foregroundMark x1="62500" y1="59738" x2="57563" y2="50967"/>
                        <a14:foregroundMark x1="57563" y1="50967" x2="52375" y2="50414"/>
                        <a14:foregroundMark x1="55125" y1="50967" x2="58625" y2="56975"/>
                      </a14:backgroundRemoval>
                    </a14:imgEffect>
                  </a14:imgLayer>
                </a14:imgProps>
              </a:ext>
            </a:extLst>
          </a:blip>
          <a:stretch>
            <a:fillRect/>
          </a:stretch>
        </p:blipFill>
        <p:spPr>
          <a:xfrm>
            <a:off x="4473798" y="811003"/>
            <a:ext cx="2375952" cy="2150237"/>
          </a:xfrm>
          <a:prstGeom prst="rect">
            <a:avLst/>
          </a:prstGeom>
        </p:spPr>
      </p:pic>
      <p:sp>
        <p:nvSpPr>
          <p:cNvPr id="60" name="Google Shape;841;p28">
            <a:extLst>
              <a:ext uri="{FF2B5EF4-FFF2-40B4-BE49-F238E27FC236}">
                <a16:creationId xmlns:a16="http://schemas.microsoft.com/office/drawing/2014/main" id="{610C9263-4479-48F4-99CD-56403F612D4D}"/>
              </a:ext>
            </a:extLst>
          </p:cNvPr>
          <p:cNvSpPr/>
          <p:nvPr/>
        </p:nvSpPr>
        <p:spPr>
          <a:xfrm>
            <a:off x="5147369" y="3790756"/>
            <a:ext cx="1029000" cy="1158514"/>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2;p28">
            <a:extLst>
              <a:ext uri="{FF2B5EF4-FFF2-40B4-BE49-F238E27FC236}">
                <a16:creationId xmlns:a16="http://schemas.microsoft.com/office/drawing/2014/main" id="{C8BC8F3E-02A4-4512-8320-1B7115F9FD64}"/>
              </a:ext>
            </a:extLst>
          </p:cNvPr>
          <p:cNvSpPr/>
          <p:nvPr/>
        </p:nvSpPr>
        <p:spPr>
          <a:xfrm>
            <a:off x="5208909" y="3897512"/>
            <a:ext cx="905731" cy="94505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Fira Sans Extra Condensed"/>
                <a:ea typeface="Fira Sans Extra Condensed"/>
                <a:cs typeface="Fira Sans Extra Condensed"/>
                <a:sym typeface="Fira Sans Extra Condensed"/>
              </a:rPr>
              <a:t>-7pts</a:t>
            </a:r>
            <a:endParaRPr sz="1800" dirty="0">
              <a:solidFill>
                <a:srgbClr val="FFFFFF"/>
              </a:solidFill>
            </a:endParaRPr>
          </a:p>
        </p:txBody>
      </p:sp>
      <p:pic>
        <p:nvPicPr>
          <p:cNvPr id="7" name="Picture 6" descr="A picture containing clipart, vector graphics&#10;&#10;Description automatically generated">
            <a:extLst>
              <a:ext uri="{FF2B5EF4-FFF2-40B4-BE49-F238E27FC236}">
                <a16:creationId xmlns:a16="http://schemas.microsoft.com/office/drawing/2014/main" id="{C52C1E98-DC99-46BF-ADA1-E9BDE7AF906C}"/>
              </a:ext>
            </a:extLst>
          </p:cNvPr>
          <p:cNvPicPr>
            <a:picLocks noChangeAspect="1"/>
          </p:cNvPicPr>
          <p:nvPr/>
        </p:nvPicPr>
        <p:blipFill>
          <a:blip r:embed="rId6">
            <a:extLst>
              <a:ext uri="{BEBA8EAE-BF5A-486C-A8C5-ECC9F3942E4B}">
                <a14:imgProps xmlns:a14="http://schemas.microsoft.com/office/drawing/2010/main">
                  <a14:imgLayer r:embed="rId4">
                    <a14:imgEffect>
                      <a14:backgroundRemoval t="9461" b="89710" l="10000" r="98500">
                        <a14:foregroundMark x1="88813" y1="17472" x2="96125" y2="29903"/>
                        <a14:foregroundMark x1="96125" y1="29903" x2="96250" y2="46409"/>
                        <a14:foregroundMark x1="96250" y1="46409" x2="90688" y2="55939"/>
                        <a14:foregroundMark x1="90688" y1="55939" x2="88063" y2="55870"/>
                        <a14:foregroundMark x1="86750" y1="23135" x2="94688" y2="35843"/>
                        <a14:foregroundMark x1="94688" y1="35843" x2="96500" y2="43163"/>
                        <a14:foregroundMark x1="79125" y1="23688" x2="82438" y2="25967"/>
                        <a14:foregroundMark x1="87813" y1="9599" x2="87813" y2="9599"/>
                        <a14:foregroundMark x1="87813" y1="9599" x2="87813" y2="9599"/>
                        <a14:foregroundMark x1="84750" y1="9876" x2="88563" y2="9876"/>
                        <a14:foregroundMark x1="90375" y1="9876" x2="91625" y2="9876"/>
                        <a14:foregroundMark x1="91875" y1="10152" x2="97250" y2="18163"/>
                        <a14:foregroundMark x1="97250" y1="18163" x2="97250" y2="18370"/>
                        <a14:foregroundMark x1="82688" y1="9876" x2="75563" y2="14641"/>
                        <a14:foregroundMark x1="95938" y1="28798" x2="98500" y2="38812"/>
                        <a14:foregroundMark x1="98500" y1="38812" x2="98500" y2="43163"/>
                      </a14:backgroundRemoval>
                    </a14:imgEffect>
                  </a14:imgLayer>
                </a14:imgProps>
              </a:ext>
            </a:extLst>
          </a:blip>
          <a:stretch>
            <a:fillRect/>
          </a:stretch>
        </p:blipFill>
        <p:spPr>
          <a:xfrm>
            <a:off x="5759453" y="1994162"/>
            <a:ext cx="2469326" cy="2234740"/>
          </a:xfrm>
          <a:prstGeom prst="rect">
            <a:avLst/>
          </a:prstGeom>
        </p:spPr>
      </p:pic>
      <p:sp>
        <p:nvSpPr>
          <p:cNvPr id="63" name="Google Shape;853;p28">
            <a:extLst>
              <a:ext uri="{FF2B5EF4-FFF2-40B4-BE49-F238E27FC236}">
                <a16:creationId xmlns:a16="http://schemas.microsoft.com/office/drawing/2014/main" id="{4F378C82-E818-48E2-AFC2-B4854E88314B}"/>
              </a:ext>
            </a:extLst>
          </p:cNvPr>
          <p:cNvSpPr/>
          <p:nvPr/>
        </p:nvSpPr>
        <p:spPr>
          <a:xfrm>
            <a:off x="7306035" y="3964840"/>
            <a:ext cx="1021170" cy="1122941"/>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54;p28">
            <a:extLst>
              <a:ext uri="{FF2B5EF4-FFF2-40B4-BE49-F238E27FC236}">
                <a16:creationId xmlns:a16="http://schemas.microsoft.com/office/drawing/2014/main" id="{EB2E3D3B-41FE-43B4-AF40-F5E9210EC225}"/>
              </a:ext>
            </a:extLst>
          </p:cNvPr>
          <p:cNvSpPr/>
          <p:nvPr/>
        </p:nvSpPr>
        <p:spPr>
          <a:xfrm>
            <a:off x="7341098" y="4058821"/>
            <a:ext cx="946411" cy="916031"/>
          </a:xfrm>
          <a:prstGeom prst="ellipse">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Fira Sans Extra Condensed"/>
                <a:sym typeface="Fira Sans Extra Condensed"/>
              </a:rPr>
              <a:t>-9pts</a:t>
            </a:r>
            <a:endParaRPr sz="1800" dirty="0">
              <a:solidFill>
                <a:srgbClr val="FFFFFF"/>
              </a:solidFill>
            </a:endParaRPr>
          </a:p>
        </p:txBody>
      </p:sp>
    </p:spTree>
    <p:extLst>
      <p:ext uri="{BB962C8B-B14F-4D97-AF65-F5344CB8AC3E}">
        <p14:creationId xmlns:p14="http://schemas.microsoft.com/office/powerpoint/2010/main" val="2830372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circle(in)">
                                      <p:cBhvr>
                                        <p:cTn id="7" dur="2000"/>
                                        <p:tgtEl>
                                          <p:spTgt spid="5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circle(in)">
                                      <p:cBhvr>
                                        <p:cTn id="10" dur="2000"/>
                                        <p:tgtEl>
                                          <p:spTgt spid="5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circle(in)">
                                      <p:cBhvr>
                                        <p:cTn id="13" dur="2000"/>
                                        <p:tgtEl>
                                          <p:spTgt spid="62"/>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circle(in)">
                                      <p:cBhvr>
                                        <p:cTn id="16"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62" grpId="0" animBg="1"/>
      <p:bldP spid="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47"/>
          <p:cNvSpPr txBox="1">
            <a:spLocks noGrp="1"/>
          </p:cNvSpPr>
          <p:nvPr>
            <p:ph type="title"/>
          </p:nvPr>
        </p:nvSpPr>
        <p:spPr>
          <a:xfrm>
            <a:off x="457200" y="184567"/>
            <a:ext cx="8229600" cy="4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IDENTICAL POPUP WINDOWS</a:t>
            </a:r>
            <a:endParaRPr b="1" dirty="0"/>
          </a:p>
        </p:txBody>
      </p:sp>
      <p:grpSp>
        <p:nvGrpSpPr>
          <p:cNvPr id="2606" name="Google Shape;2606;p47"/>
          <p:cNvGrpSpPr/>
          <p:nvPr/>
        </p:nvGrpSpPr>
        <p:grpSpPr>
          <a:xfrm>
            <a:off x="5364119" y="2423717"/>
            <a:ext cx="2910937" cy="2617907"/>
            <a:chOff x="6256333" y="2115540"/>
            <a:chExt cx="2910937" cy="2617907"/>
          </a:xfrm>
        </p:grpSpPr>
        <p:grpSp>
          <p:nvGrpSpPr>
            <p:cNvPr id="2608" name="Google Shape;2608;p47"/>
            <p:cNvGrpSpPr/>
            <p:nvPr/>
          </p:nvGrpSpPr>
          <p:grpSpPr>
            <a:xfrm>
              <a:off x="8547657" y="3726843"/>
              <a:ext cx="619613" cy="619613"/>
              <a:chOff x="12665883" y="2834842"/>
              <a:chExt cx="713100" cy="713100"/>
            </a:xfrm>
          </p:grpSpPr>
          <p:sp>
            <p:nvSpPr>
              <p:cNvPr id="2609" name="Google Shape;2609;p47"/>
              <p:cNvSpPr/>
              <p:nvPr/>
            </p:nvSpPr>
            <p:spPr>
              <a:xfrm>
                <a:off x="12665883" y="2834842"/>
                <a:ext cx="7131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610" name="Google Shape;2610;p47"/>
              <p:cNvSpPr/>
              <p:nvPr/>
            </p:nvSpPr>
            <p:spPr>
              <a:xfrm>
                <a:off x="12711457" y="2880436"/>
                <a:ext cx="621900" cy="621899"/>
              </a:xfrm>
              <a:prstGeom prst="rect">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SemiBold"/>
                    <a:ea typeface="Fira Sans Extra Condensed SemiBold"/>
                    <a:cs typeface="Fira Sans Extra Condensed SemiBold"/>
                    <a:sym typeface="Fira Sans Extra Condensed SemiBold"/>
                  </a:rPr>
                  <a:t>3</a:t>
                </a:r>
                <a:endParaRPr sz="2000" b="1" dirty="0">
                  <a:latin typeface="Fira Sans Extra Condensed SemiBold"/>
                  <a:ea typeface="Fira Sans Extra Condensed SemiBold"/>
                  <a:cs typeface="Fira Sans Extra Condensed SemiBold"/>
                  <a:sym typeface="Fira Sans Extra Condensed SemiBold"/>
                </a:endParaRPr>
              </a:p>
            </p:txBody>
          </p:sp>
        </p:grpSp>
        <p:grpSp>
          <p:nvGrpSpPr>
            <p:cNvPr id="2611" name="Google Shape;2611;p47"/>
            <p:cNvGrpSpPr/>
            <p:nvPr/>
          </p:nvGrpSpPr>
          <p:grpSpPr>
            <a:xfrm>
              <a:off x="6256333" y="2115540"/>
              <a:ext cx="724200" cy="2617907"/>
              <a:chOff x="6256338" y="2117752"/>
              <a:chExt cx="724200" cy="2615815"/>
            </a:xfrm>
          </p:grpSpPr>
          <p:sp>
            <p:nvSpPr>
              <p:cNvPr id="2612" name="Google Shape;2612;p47"/>
              <p:cNvSpPr/>
              <p:nvPr/>
            </p:nvSpPr>
            <p:spPr>
              <a:xfrm>
                <a:off x="6256338" y="2117752"/>
                <a:ext cx="724200" cy="261581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6302088" y="2176509"/>
                <a:ext cx="632700" cy="2498420"/>
              </a:xfrm>
              <a:prstGeom prst="rect">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614" name="Google Shape;2614;p47"/>
          <p:cNvGrpSpPr/>
          <p:nvPr/>
        </p:nvGrpSpPr>
        <p:grpSpPr>
          <a:xfrm>
            <a:off x="47211" y="2744280"/>
            <a:ext cx="5204299" cy="2303961"/>
            <a:chOff x="939577" y="2435805"/>
            <a:chExt cx="5204299" cy="2303961"/>
          </a:xfrm>
        </p:grpSpPr>
        <p:grpSp>
          <p:nvGrpSpPr>
            <p:cNvPr id="2616" name="Google Shape;2616;p47"/>
            <p:cNvGrpSpPr/>
            <p:nvPr/>
          </p:nvGrpSpPr>
          <p:grpSpPr>
            <a:xfrm>
              <a:off x="939577" y="3530100"/>
              <a:ext cx="619613" cy="619613"/>
              <a:chOff x="3909903" y="3416796"/>
              <a:chExt cx="713100" cy="713100"/>
            </a:xfrm>
          </p:grpSpPr>
          <p:sp>
            <p:nvSpPr>
              <p:cNvPr id="2617" name="Google Shape;2617;p47"/>
              <p:cNvSpPr/>
              <p:nvPr/>
            </p:nvSpPr>
            <p:spPr>
              <a:xfrm>
                <a:off x="3909903" y="3416796"/>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618" name="Google Shape;2618;p47"/>
              <p:cNvSpPr/>
              <p:nvPr/>
            </p:nvSpPr>
            <p:spPr>
              <a:xfrm>
                <a:off x="3955499" y="3462396"/>
                <a:ext cx="621900" cy="621901"/>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SemiBold"/>
                    <a:ea typeface="Fira Sans Extra Condensed SemiBold"/>
                    <a:cs typeface="Fira Sans Extra Condensed SemiBold"/>
                    <a:sym typeface="Fira Sans Extra Condensed SemiBold"/>
                  </a:rPr>
                  <a:t>2</a:t>
                </a:r>
                <a:endParaRPr sz="2000" b="1" dirty="0">
                  <a:latin typeface="Fira Sans Extra Condensed SemiBold"/>
                  <a:ea typeface="Fira Sans Extra Condensed SemiBold"/>
                  <a:cs typeface="Fira Sans Extra Condensed SemiBold"/>
                  <a:sym typeface="Fira Sans Extra Condensed SemiBold"/>
                </a:endParaRPr>
              </a:p>
            </p:txBody>
          </p:sp>
        </p:grpSp>
        <p:grpSp>
          <p:nvGrpSpPr>
            <p:cNvPr id="2619" name="Google Shape;2619;p47"/>
            <p:cNvGrpSpPr/>
            <p:nvPr/>
          </p:nvGrpSpPr>
          <p:grpSpPr>
            <a:xfrm>
              <a:off x="5419676" y="2435805"/>
              <a:ext cx="724200" cy="2303961"/>
              <a:chOff x="5419676" y="2435805"/>
              <a:chExt cx="724200" cy="2303961"/>
            </a:xfrm>
          </p:grpSpPr>
          <p:sp>
            <p:nvSpPr>
              <p:cNvPr id="2620" name="Google Shape;2620;p47"/>
              <p:cNvSpPr/>
              <p:nvPr/>
            </p:nvSpPr>
            <p:spPr>
              <a:xfrm>
                <a:off x="5419676" y="2435805"/>
                <a:ext cx="724200" cy="230396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5465426" y="2492433"/>
                <a:ext cx="632700" cy="219070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2" name="Google Shape;2622;p47"/>
          <p:cNvGrpSpPr/>
          <p:nvPr/>
        </p:nvGrpSpPr>
        <p:grpSpPr>
          <a:xfrm>
            <a:off x="82027" y="1567492"/>
            <a:ext cx="4354708" cy="3484101"/>
            <a:chOff x="974393" y="1259017"/>
            <a:chExt cx="4354708" cy="3484101"/>
          </a:xfrm>
        </p:grpSpPr>
        <p:grpSp>
          <p:nvGrpSpPr>
            <p:cNvPr id="2624" name="Google Shape;2624;p47"/>
            <p:cNvGrpSpPr/>
            <p:nvPr/>
          </p:nvGrpSpPr>
          <p:grpSpPr>
            <a:xfrm>
              <a:off x="974393" y="1314524"/>
              <a:ext cx="619614" cy="619613"/>
              <a:chOff x="3949960" y="1675307"/>
              <a:chExt cx="713100" cy="713100"/>
            </a:xfrm>
          </p:grpSpPr>
          <p:sp>
            <p:nvSpPr>
              <p:cNvPr id="2625" name="Google Shape;2625;p47"/>
              <p:cNvSpPr/>
              <p:nvPr/>
            </p:nvSpPr>
            <p:spPr>
              <a:xfrm>
                <a:off x="3949960" y="1675307"/>
                <a:ext cx="713100" cy="7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626" name="Google Shape;2626;p47"/>
              <p:cNvSpPr/>
              <p:nvPr/>
            </p:nvSpPr>
            <p:spPr>
              <a:xfrm>
                <a:off x="3988457" y="1720908"/>
                <a:ext cx="621899" cy="621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SemiBold"/>
                    <a:ea typeface="Fira Sans Extra Condensed SemiBold"/>
                    <a:cs typeface="Fira Sans Extra Condensed SemiBold"/>
                    <a:sym typeface="Fira Sans Extra Condensed SemiBold"/>
                  </a:rPr>
                  <a:t>1</a:t>
                </a:r>
                <a:endParaRPr sz="2000" b="1" dirty="0">
                  <a:latin typeface="Fira Sans Extra Condensed SemiBold"/>
                  <a:ea typeface="Fira Sans Extra Condensed SemiBold"/>
                  <a:cs typeface="Fira Sans Extra Condensed SemiBold"/>
                  <a:sym typeface="Fira Sans Extra Condensed SemiBold"/>
                </a:endParaRPr>
              </a:p>
            </p:txBody>
          </p:sp>
        </p:grpSp>
        <p:grpSp>
          <p:nvGrpSpPr>
            <p:cNvPr id="2627" name="Google Shape;2627;p47"/>
            <p:cNvGrpSpPr/>
            <p:nvPr/>
          </p:nvGrpSpPr>
          <p:grpSpPr>
            <a:xfrm>
              <a:off x="4605048" y="1259017"/>
              <a:ext cx="724053" cy="3484101"/>
              <a:chOff x="489684" y="1318906"/>
              <a:chExt cx="711600" cy="3424179"/>
            </a:xfrm>
          </p:grpSpPr>
          <p:sp>
            <p:nvSpPr>
              <p:cNvPr id="2628" name="Google Shape;2628;p47"/>
              <p:cNvSpPr/>
              <p:nvPr/>
            </p:nvSpPr>
            <p:spPr>
              <a:xfrm>
                <a:off x="489684" y="1318906"/>
                <a:ext cx="711600" cy="342417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534534" y="1376804"/>
                <a:ext cx="621900" cy="330838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Arrow: Left 7">
            <a:extLst>
              <a:ext uri="{FF2B5EF4-FFF2-40B4-BE49-F238E27FC236}">
                <a16:creationId xmlns:a16="http://schemas.microsoft.com/office/drawing/2014/main" id="{74973360-EF76-4403-9504-87447C6173D1}"/>
              </a:ext>
            </a:extLst>
          </p:cNvPr>
          <p:cNvSpPr/>
          <p:nvPr/>
        </p:nvSpPr>
        <p:spPr>
          <a:xfrm>
            <a:off x="6175018" y="3011779"/>
            <a:ext cx="724200" cy="401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31" name="Picture 130">
            <a:extLst>
              <a:ext uri="{FF2B5EF4-FFF2-40B4-BE49-F238E27FC236}">
                <a16:creationId xmlns:a16="http://schemas.microsoft.com/office/drawing/2014/main" id="{91A66BFF-9957-468F-ADEC-2A6C591FDBD8}"/>
              </a:ext>
            </a:extLst>
          </p:cNvPr>
          <p:cNvPicPr>
            <a:picLocks noChangeAspect="1"/>
          </p:cNvPicPr>
          <p:nvPr/>
        </p:nvPicPr>
        <p:blipFill>
          <a:blip r:embed="rId3"/>
          <a:stretch>
            <a:fillRect/>
          </a:stretch>
        </p:blipFill>
        <p:spPr>
          <a:xfrm rot="10800000">
            <a:off x="2837634" y="3896260"/>
            <a:ext cx="749873" cy="426757"/>
          </a:xfrm>
          <a:prstGeom prst="rect">
            <a:avLst/>
          </a:prstGeom>
        </p:spPr>
      </p:pic>
      <p:pic>
        <p:nvPicPr>
          <p:cNvPr id="49" name="Picture 48">
            <a:extLst>
              <a:ext uri="{FF2B5EF4-FFF2-40B4-BE49-F238E27FC236}">
                <a16:creationId xmlns:a16="http://schemas.microsoft.com/office/drawing/2014/main" id="{7BEC2159-6082-4AD4-8D08-BB16BEE815ED}"/>
              </a:ext>
            </a:extLst>
          </p:cNvPr>
          <p:cNvPicPr>
            <a:picLocks noChangeAspect="1"/>
          </p:cNvPicPr>
          <p:nvPr/>
        </p:nvPicPr>
        <p:blipFill>
          <a:blip r:embed="rId3"/>
          <a:stretch>
            <a:fillRect/>
          </a:stretch>
        </p:blipFill>
        <p:spPr>
          <a:xfrm rot="10800000">
            <a:off x="2837634" y="1725404"/>
            <a:ext cx="749873" cy="426757"/>
          </a:xfrm>
          <a:prstGeom prst="rect">
            <a:avLst/>
          </a:prstGeom>
        </p:spPr>
      </p:pic>
      <p:pic>
        <p:nvPicPr>
          <p:cNvPr id="10" name="Picture 9" descr="A picture containing toy&#10;&#10;Description automatically generated">
            <a:extLst>
              <a:ext uri="{FF2B5EF4-FFF2-40B4-BE49-F238E27FC236}">
                <a16:creationId xmlns:a16="http://schemas.microsoft.com/office/drawing/2014/main" id="{367D1952-505B-4381-AD8B-3C0FB85C0830}"/>
              </a:ext>
            </a:extLst>
          </p:cNvPr>
          <p:cNvPicPr>
            <a:picLocks noChangeAspect="1"/>
          </p:cNvPicPr>
          <p:nvPr/>
        </p:nvPicPr>
        <p:blipFill>
          <a:blip r:embed="rId4"/>
          <a:stretch>
            <a:fillRect/>
          </a:stretch>
        </p:blipFill>
        <p:spPr>
          <a:xfrm>
            <a:off x="4639218" y="858867"/>
            <a:ext cx="1326899" cy="1826728"/>
          </a:xfrm>
          <a:prstGeom prst="rect">
            <a:avLst/>
          </a:prstGeom>
        </p:spPr>
      </p:pic>
      <p:pic>
        <p:nvPicPr>
          <p:cNvPr id="7" name="Picture 6">
            <a:extLst>
              <a:ext uri="{FF2B5EF4-FFF2-40B4-BE49-F238E27FC236}">
                <a16:creationId xmlns:a16="http://schemas.microsoft.com/office/drawing/2014/main" id="{83B49A5E-EDAD-45C3-A9E3-264B07834E4B}"/>
              </a:ext>
            </a:extLst>
          </p:cNvPr>
          <p:cNvPicPr>
            <a:picLocks noChangeAspect="1"/>
          </p:cNvPicPr>
          <p:nvPr/>
        </p:nvPicPr>
        <p:blipFill>
          <a:blip r:embed="rId5"/>
          <a:stretch>
            <a:fillRect/>
          </a:stretch>
        </p:blipFill>
        <p:spPr>
          <a:xfrm>
            <a:off x="709851" y="1085416"/>
            <a:ext cx="1077096" cy="2203011"/>
          </a:xfrm>
          <a:prstGeom prst="rect">
            <a:avLst/>
          </a:prstGeom>
        </p:spPr>
      </p:pic>
      <p:pic>
        <p:nvPicPr>
          <p:cNvPr id="9" name="Picture 8">
            <a:extLst>
              <a:ext uri="{FF2B5EF4-FFF2-40B4-BE49-F238E27FC236}">
                <a16:creationId xmlns:a16="http://schemas.microsoft.com/office/drawing/2014/main" id="{A468AC2C-B31D-4227-9F9A-1F3AA884FE60}"/>
              </a:ext>
            </a:extLst>
          </p:cNvPr>
          <p:cNvPicPr>
            <a:picLocks noChangeAspect="1"/>
          </p:cNvPicPr>
          <p:nvPr/>
        </p:nvPicPr>
        <p:blipFill>
          <a:blip r:embed="rId6"/>
          <a:stretch>
            <a:fillRect/>
          </a:stretch>
        </p:blipFill>
        <p:spPr>
          <a:xfrm>
            <a:off x="1752327" y="1085416"/>
            <a:ext cx="1039556" cy="1886139"/>
          </a:xfrm>
          <a:prstGeom prst="rect">
            <a:avLst/>
          </a:prstGeom>
        </p:spPr>
      </p:pic>
      <p:pic>
        <p:nvPicPr>
          <p:cNvPr id="36" name="Picture 35">
            <a:extLst>
              <a:ext uri="{FF2B5EF4-FFF2-40B4-BE49-F238E27FC236}">
                <a16:creationId xmlns:a16="http://schemas.microsoft.com/office/drawing/2014/main" id="{EF21F03A-4267-4861-8470-F67FD1DB5905}"/>
              </a:ext>
            </a:extLst>
          </p:cNvPr>
          <p:cNvPicPr>
            <a:picLocks noChangeAspect="1"/>
          </p:cNvPicPr>
          <p:nvPr/>
        </p:nvPicPr>
        <p:blipFill>
          <a:blip r:embed="rId5"/>
          <a:stretch>
            <a:fillRect/>
          </a:stretch>
        </p:blipFill>
        <p:spPr>
          <a:xfrm>
            <a:off x="706977" y="3211798"/>
            <a:ext cx="1077096" cy="2203011"/>
          </a:xfrm>
          <a:prstGeom prst="rect">
            <a:avLst/>
          </a:prstGeom>
        </p:spPr>
      </p:pic>
      <p:pic>
        <p:nvPicPr>
          <p:cNvPr id="37" name="Picture 36">
            <a:extLst>
              <a:ext uri="{FF2B5EF4-FFF2-40B4-BE49-F238E27FC236}">
                <a16:creationId xmlns:a16="http://schemas.microsoft.com/office/drawing/2014/main" id="{91C4BDEA-986C-4076-97A6-124EFBBBE6B2}"/>
              </a:ext>
            </a:extLst>
          </p:cNvPr>
          <p:cNvPicPr>
            <a:picLocks noChangeAspect="1"/>
          </p:cNvPicPr>
          <p:nvPr/>
        </p:nvPicPr>
        <p:blipFill>
          <a:blip r:embed="rId6"/>
          <a:stretch>
            <a:fillRect/>
          </a:stretch>
        </p:blipFill>
        <p:spPr>
          <a:xfrm>
            <a:off x="1772071" y="3205311"/>
            <a:ext cx="1039556" cy="1886139"/>
          </a:xfrm>
          <a:prstGeom prst="rect">
            <a:avLst/>
          </a:prstGeom>
        </p:spPr>
      </p:pic>
      <p:pic>
        <p:nvPicPr>
          <p:cNvPr id="38" name="Picture 37">
            <a:extLst>
              <a:ext uri="{FF2B5EF4-FFF2-40B4-BE49-F238E27FC236}">
                <a16:creationId xmlns:a16="http://schemas.microsoft.com/office/drawing/2014/main" id="{8DD9C9F7-535E-416C-8D25-54AD6FB91838}"/>
              </a:ext>
            </a:extLst>
          </p:cNvPr>
          <p:cNvPicPr>
            <a:picLocks noChangeAspect="1"/>
          </p:cNvPicPr>
          <p:nvPr/>
        </p:nvPicPr>
        <p:blipFill>
          <a:blip r:embed="rId6"/>
          <a:stretch>
            <a:fillRect/>
          </a:stretch>
        </p:blipFill>
        <p:spPr>
          <a:xfrm>
            <a:off x="8006856" y="2109253"/>
            <a:ext cx="1039556" cy="1886139"/>
          </a:xfrm>
          <a:prstGeom prst="rect">
            <a:avLst/>
          </a:prstGeom>
        </p:spPr>
      </p:pic>
      <p:pic>
        <p:nvPicPr>
          <p:cNvPr id="39" name="Picture 38">
            <a:extLst>
              <a:ext uri="{FF2B5EF4-FFF2-40B4-BE49-F238E27FC236}">
                <a16:creationId xmlns:a16="http://schemas.microsoft.com/office/drawing/2014/main" id="{05D11330-756F-4D10-A47B-78F708C5EDB5}"/>
              </a:ext>
            </a:extLst>
          </p:cNvPr>
          <p:cNvPicPr>
            <a:picLocks noChangeAspect="1"/>
          </p:cNvPicPr>
          <p:nvPr/>
        </p:nvPicPr>
        <p:blipFill>
          <a:blip r:embed="rId5"/>
          <a:stretch>
            <a:fillRect/>
          </a:stretch>
        </p:blipFill>
        <p:spPr>
          <a:xfrm>
            <a:off x="6938817" y="2123771"/>
            <a:ext cx="1077096" cy="220301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par>
                                <p:cTn id="11" presetID="6" presetClass="entr" presetSubtype="16"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circle(in)">
                                      <p:cBhvr>
                                        <p:cTn id="13" dur="2000"/>
                                        <p:tgtEl>
                                          <p:spTgt spid="36"/>
                                        </p:tgtEl>
                                      </p:cBhvr>
                                    </p:animEffect>
                                  </p:childTnLst>
                                </p:cTn>
                              </p:par>
                              <p:par>
                                <p:cTn id="14" presetID="6" presetClass="entr" presetSubtype="16"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circle(in)">
                                      <p:cBhvr>
                                        <p:cTn id="16" dur="2000"/>
                                        <p:tgtEl>
                                          <p:spTgt spid="37"/>
                                        </p:tgtEl>
                                      </p:cBhvr>
                                    </p:animEffect>
                                  </p:childTnLst>
                                </p:cTn>
                              </p:par>
                              <p:par>
                                <p:cTn id="17" presetID="6" presetClass="entr" presetSubtype="16"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circle(in)">
                                      <p:cBhvr>
                                        <p:cTn id="19" dur="2000"/>
                                        <p:tgtEl>
                                          <p:spTgt spid="39"/>
                                        </p:tgtEl>
                                      </p:cBhvr>
                                    </p:animEffect>
                                  </p:childTnLst>
                                </p:cTn>
                              </p:par>
                              <p:par>
                                <p:cTn id="20" presetID="6"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circle(in)">
                                      <p:cBhvr>
                                        <p:cTn id="22"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243"/>
        <p:cNvGrpSpPr/>
        <p:nvPr/>
      </p:nvGrpSpPr>
      <p:grpSpPr>
        <a:xfrm>
          <a:off x="0" y="0"/>
          <a:ext cx="0" cy="0"/>
          <a:chOff x="0" y="0"/>
          <a:chExt cx="0" cy="0"/>
        </a:xfrm>
      </p:grpSpPr>
      <p:sp>
        <p:nvSpPr>
          <p:cNvPr id="8" name="Google Shape;600;p44">
            <a:extLst>
              <a:ext uri="{FF2B5EF4-FFF2-40B4-BE49-F238E27FC236}">
                <a16:creationId xmlns:a16="http://schemas.microsoft.com/office/drawing/2014/main" id="{C7BB731D-66EE-4611-ACE6-FB18FC61E4E6}"/>
              </a:ext>
            </a:extLst>
          </p:cNvPr>
          <p:cNvSpPr txBox="1">
            <a:spLocks/>
          </p:cNvSpPr>
          <p:nvPr/>
        </p:nvSpPr>
        <p:spPr>
          <a:xfrm>
            <a:off x="3679095" y="2688750"/>
            <a:ext cx="3789803"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p:txBody>
      </p:sp>
      <p:grpSp>
        <p:nvGrpSpPr>
          <p:cNvPr id="9" name="Google Shape;603;p44">
            <a:extLst>
              <a:ext uri="{FF2B5EF4-FFF2-40B4-BE49-F238E27FC236}">
                <a16:creationId xmlns:a16="http://schemas.microsoft.com/office/drawing/2014/main" id="{343000EF-6A78-48D9-BA9A-90C65B275D8A}"/>
              </a:ext>
            </a:extLst>
          </p:cNvPr>
          <p:cNvGrpSpPr/>
          <p:nvPr/>
        </p:nvGrpSpPr>
        <p:grpSpPr>
          <a:xfrm>
            <a:off x="6882872" y="195820"/>
            <a:ext cx="1289400" cy="1289400"/>
            <a:chOff x="3927312" y="1708405"/>
            <a:chExt cx="1289400" cy="1289400"/>
          </a:xfrm>
        </p:grpSpPr>
        <p:sp>
          <p:nvSpPr>
            <p:cNvPr id="10" name="Google Shape;604;p44">
              <a:extLst>
                <a:ext uri="{FF2B5EF4-FFF2-40B4-BE49-F238E27FC236}">
                  <a16:creationId xmlns:a16="http://schemas.microsoft.com/office/drawing/2014/main" id="{9CB1326F-6788-4D4A-B17A-DEB761DB8013}"/>
                </a:ext>
              </a:extLst>
            </p:cNvPr>
            <p:cNvSpPr/>
            <p:nvPr/>
          </p:nvSpPr>
          <p:spPr>
            <a:xfrm rot="10800000">
              <a:off x="3927312" y="1708405"/>
              <a:ext cx="1289400" cy="1289400"/>
            </a:xfrm>
            <a:prstGeom prst="pie">
              <a:avLst>
                <a:gd name="adj1" fmla="val 10793291"/>
                <a:gd name="adj2" fmla="val 16200000"/>
              </a:avLst>
            </a:prstGeom>
            <a:solidFill>
              <a:schemeClr val="accent2">
                <a:lumMod val="60000"/>
                <a:lumOff val="40000"/>
              </a:schemeClr>
            </a:solidFill>
            <a:ln>
              <a:solidFill>
                <a:schemeClr val="accent1">
                  <a:lumMod val="75000"/>
                </a:schemeClr>
              </a:solid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11" name="Google Shape;605;p44">
              <a:extLst>
                <a:ext uri="{FF2B5EF4-FFF2-40B4-BE49-F238E27FC236}">
                  <a16:creationId xmlns:a16="http://schemas.microsoft.com/office/drawing/2014/main" id="{73A576C5-3818-4879-871F-48A684C2EDEB}"/>
                </a:ext>
              </a:extLst>
            </p:cNvPr>
            <p:cNvSpPr/>
            <p:nvPr/>
          </p:nvSpPr>
          <p:spPr>
            <a:xfrm>
              <a:off x="4648088" y="1776298"/>
              <a:ext cx="453300" cy="453300"/>
            </a:xfrm>
            <a:prstGeom prst="ellipse">
              <a:avLst/>
            </a:prstGeom>
            <a:solidFill>
              <a:schemeClr val="accent3">
                <a:lumMod val="60000"/>
                <a:lumOff val="40000"/>
              </a:schemeClr>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grpSp>
        <p:nvGrpSpPr>
          <p:cNvPr id="12" name="Google Shape;607;p44">
            <a:extLst>
              <a:ext uri="{FF2B5EF4-FFF2-40B4-BE49-F238E27FC236}">
                <a16:creationId xmlns:a16="http://schemas.microsoft.com/office/drawing/2014/main" id="{F2161723-4EE6-4580-8E89-809352F70D53}"/>
              </a:ext>
            </a:extLst>
          </p:cNvPr>
          <p:cNvGrpSpPr/>
          <p:nvPr/>
        </p:nvGrpSpPr>
        <p:grpSpPr>
          <a:xfrm>
            <a:off x="2748063" y="235953"/>
            <a:ext cx="1289400" cy="1289400"/>
            <a:chOff x="1243512" y="1700698"/>
            <a:chExt cx="1289400" cy="1289400"/>
          </a:xfrm>
        </p:grpSpPr>
        <p:sp>
          <p:nvSpPr>
            <p:cNvPr id="13" name="Google Shape;608;p44">
              <a:extLst>
                <a:ext uri="{FF2B5EF4-FFF2-40B4-BE49-F238E27FC236}">
                  <a16:creationId xmlns:a16="http://schemas.microsoft.com/office/drawing/2014/main" id="{04210421-7C70-49B1-ABEE-B0524368DF60}"/>
                </a:ext>
              </a:extLst>
            </p:cNvPr>
            <p:cNvSpPr/>
            <p:nvPr/>
          </p:nvSpPr>
          <p:spPr>
            <a:xfrm flipH="1">
              <a:off x="1358836" y="1776298"/>
              <a:ext cx="453300" cy="453300"/>
            </a:xfrm>
            <a:prstGeom prst="ellipse">
              <a:avLst/>
            </a:prstGeom>
            <a:solidFill>
              <a:schemeClr val="accent4"/>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14" name="Google Shape;609;p44">
              <a:extLst>
                <a:ext uri="{FF2B5EF4-FFF2-40B4-BE49-F238E27FC236}">
                  <a16:creationId xmlns:a16="http://schemas.microsoft.com/office/drawing/2014/main" id="{082953D1-F6CB-4E13-B7A3-ED1553443C0D}"/>
                </a:ext>
              </a:extLst>
            </p:cNvPr>
            <p:cNvSpPr/>
            <p:nvPr/>
          </p:nvSpPr>
          <p:spPr>
            <a:xfrm rot="10800000" flipH="1">
              <a:off x="1243512" y="1700698"/>
              <a:ext cx="1289400" cy="1289400"/>
            </a:xfrm>
            <a:prstGeom prst="pie">
              <a:avLst>
                <a:gd name="adj1" fmla="val 10793291"/>
                <a:gd name="adj2" fmla="val 16200000"/>
              </a:avLst>
            </a:prstGeom>
            <a:solidFill>
              <a:schemeClr val="tx2">
                <a:lumMod val="40000"/>
                <a:lumOff val="60000"/>
              </a:schemeClr>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sp>
        <p:nvSpPr>
          <p:cNvPr id="15" name="Google Shape;610;p44">
            <a:extLst>
              <a:ext uri="{FF2B5EF4-FFF2-40B4-BE49-F238E27FC236}">
                <a16:creationId xmlns:a16="http://schemas.microsoft.com/office/drawing/2014/main" id="{33123D07-DDB3-4E35-BAF7-406633B0CB21}"/>
              </a:ext>
            </a:extLst>
          </p:cNvPr>
          <p:cNvSpPr/>
          <p:nvPr/>
        </p:nvSpPr>
        <p:spPr>
          <a:xfrm rot="10800000">
            <a:off x="5650573" y="2057215"/>
            <a:ext cx="453300" cy="453300"/>
          </a:xfrm>
          <a:prstGeom prst="ellipse">
            <a:avLst/>
          </a:prstGeom>
          <a:solidFill>
            <a:srgbClr val="FF0000"/>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16" name="Google Shape;611;p44">
            <a:extLst>
              <a:ext uri="{FF2B5EF4-FFF2-40B4-BE49-F238E27FC236}">
                <a16:creationId xmlns:a16="http://schemas.microsoft.com/office/drawing/2014/main" id="{CCC621A6-8DE3-4591-A414-57343BDAB62D}"/>
              </a:ext>
            </a:extLst>
          </p:cNvPr>
          <p:cNvSpPr/>
          <p:nvPr/>
        </p:nvSpPr>
        <p:spPr>
          <a:xfrm>
            <a:off x="4929297" y="1927050"/>
            <a:ext cx="1289400" cy="1289400"/>
          </a:xfrm>
          <a:prstGeom prst="pie">
            <a:avLst>
              <a:gd name="adj1" fmla="val 10793291"/>
              <a:gd name="adj2" fmla="val 16200000"/>
            </a:avLst>
          </a:prstGeom>
          <a:solidFill>
            <a:srgbClr val="0070C0"/>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 name="Google Shape;598;p44">
            <a:extLst>
              <a:ext uri="{FF2B5EF4-FFF2-40B4-BE49-F238E27FC236}">
                <a16:creationId xmlns:a16="http://schemas.microsoft.com/office/drawing/2014/main" id="{F167E5FE-7175-4BAE-BC8A-DF4E14B4AB11}"/>
              </a:ext>
            </a:extLst>
          </p:cNvPr>
          <p:cNvSpPr txBox="1">
            <a:spLocks/>
          </p:cNvSpPr>
          <p:nvPr/>
        </p:nvSpPr>
        <p:spPr>
          <a:xfrm>
            <a:off x="6621554" y="4217261"/>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500"/>
              <a:buFont typeface="Fira Sans Extra Condensed Medium"/>
              <a:buNone/>
              <a:defRPr sz="2000" b="1">
                <a:solidFill>
                  <a:schemeClr val="dk2"/>
                </a:solidFill>
                <a:highlight>
                  <a:srgbClr val="C0C0C0"/>
                </a:highlight>
                <a:latin typeface="Poppins"/>
                <a:ea typeface="Poppins"/>
                <a:cs typeface="Poppins"/>
              </a:defRPr>
            </a:lvl1pPr>
            <a:lvl2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2pPr>
            <a:lvl3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3pPr>
            <a:lvl4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4pPr>
            <a:lvl5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5pPr>
            <a:lvl6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6pPr>
            <a:lvl7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7pPr>
            <a:lvl8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8pPr>
            <a:lvl9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9pPr>
          </a:lstStyle>
          <a:p>
            <a:r>
              <a:rPr lang="en-US" dirty="0">
                <a:solidFill>
                  <a:srgbClr val="000000"/>
                </a:solidFill>
                <a:sym typeface="Poppins"/>
              </a:rPr>
              <a:t>MUHIB</a:t>
            </a:r>
            <a:r>
              <a:rPr lang="en-US" dirty="0"/>
              <a:t> </a:t>
            </a:r>
            <a:r>
              <a:rPr lang="en-US" dirty="0">
                <a:solidFill>
                  <a:srgbClr val="000000"/>
                </a:solidFill>
                <a:sym typeface="Poppins"/>
              </a:rPr>
              <a:t>AHMED</a:t>
            </a:r>
          </a:p>
        </p:txBody>
      </p:sp>
      <p:grpSp>
        <p:nvGrpSpPr>
          <p:cNvPr id="18" name="Google Shape;603;p44">
            <a:extLst>
              <a:ext uri="{FF2B5EF4-FFF2-40B4-BE49-F238E27FC236}">
                <a16:creationId xmlns:a16="http://schemas.microsoft.com/office/drawing/2014/main" id="{356C22E6-9CFF-4CE5-B173-E3221067CBE4}"/>
              </a:ext>
            </a:extLst>
          </p:cNvPr>
          <p:cNvGrpSpPr/>
          <p:nvPr/>
        </p:nvGrpSpPr>
        <p:grpSpPr>
          <a:xfrm>
            <a:off x="6923830" y="2818915"/>
            <a:ext cx="1289400" cy="1289400"/>
            <a:chOff x="3927312" y="1708405"/>
            <a:chExt cx="1289400" cy="1289400"/>
          </a:xfrm>
        </p:grpSpPr>
        <p:sp>
          <p:nvSpPr>
            <p:cNvPr id="19" name="Google Shape;604;p44">
              <a:extLst>
                <a:ext uri="{FF2B5EF4-FFF2-40B4-BE49-F238E27FC236}">
                  <a16:creationId xmlns:a16="http://schemas.microsoft.com/office/drawing/2014/main" id="{DD3367C7-B594-4E25-968D-FCBDA84B63CB}"/>
                </a:ext>
              </a:extLst>
            </p:cNvPr>
            <p:cNvSpPr/>
            <p:nvPr/>
          </p:nvSpPr>
          <p:spPr>
            <a:xfrm rot="10800000">
              <a:off x="3927312" y="1708405"/>
              <a:ext cx="1289400" cy="1289400"/>
            </a:xfrm>
            <a:prstGeom prst="pie">
              <a:avLst>
                <a:gd name="adj1" fmla="val 10793291"/>
                <a:gd name="adj2" fmla="val 16200000"/>
              </a:avLst>
            </a:prstGeom>
            <a:solidFill>
              <a:schemeClr val="bg1">
                <a:lumMod val="65000"/>
              </a:schemeClr>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20" name="Google Shape;605;p44">
              <a:extLst>
                <a:ext uri="{FF2B5EF4-FFF2-40B4-BE49-F238E27FC236}">
                  <a16:creationId xmlns:a16="http://schemas.microsoft.com/office/drawing/2014/main" id="{965FA29A-FAF9-4776-8ADE-065D2164CD87}"/>
                </a:ext>
              </a:extLst>
            </p:cNvPr>
            <p:cNvSpPr/>
            <p:nvPr/>
          </p:nvSpPr>
          <p:spPr>
            <a:xfrm>
              <a:off x="4648088" y="1776298"/>
              <a:ext cx="453300" cy="453300"/>
            </a:xfrm>
            <a:prstGeom prst="ellipse">
              <a:avLst/>
            </a:prstGeom>
            <a:solidFill>
              <a:srgbClr val="7030A0"/>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grpSp>
      <p:grpSp>
        <p:nvGrpSpPr>
          <p:cNvPr id="21" name="Google Shape;607;p44">
            <a:extLst>
              <a:ext uri="{FF2B5EF4-FFF2-40B4-BE49-F238E27FC236}">
                <a16:creationId xmlns:a16="http://schemas.microsoft.com/office/drawing/2014/main" id="{A7F2AAC7-202A-463C-B524-4C9B2AF35922}"/>
              </a:ext>
            </a:extLst>
          </p:cNvPr>
          <p:cNvGrpSpPr/>
          <p:nvPr/>
        </p:nvGrpSpPr>
        <p:grpSpPr>
          <a:xfrm>
            <a:off x="2783738" y="2864872"/>
            <a:ext cx="1289400" cy="1289400"/>
            <a:chOff x="1243512" y="1700698"/>
            <a:chExt cx="1289400" cy="1289400"/>
          </a:xfrm>
        </p:grpSpPr>
        <p:sp>
          <p:nvSpPr>
            <p:cNvPr id="22" name="Google Shape;608;p44">
              <a:extLst>
                <a:ext uri="{FF2B5EF4-FFF2-40B4-BE49-F238E27FC236}">
                  <a16:creationId xmlns:a16="http://schemas.microsoft.com/office/drawing/2014/main" id="{CEFDFCA4-F447-4D7A-A0B2-A855A942CC09}"/>
                </a:ext>
              </a:extLst>
            </p:cNvPr>
            <p:cNvSpPr/>
            <p:nvPr/>
          </p:nvSpPr>
          <p:spPr>
            <a:xfrm flipH="1">
              <a:off x="1358836" y="1776298"/>
              <a:ext cx="453300" cy="453300"/>
            </a:xfrm>
            <a:prstGeom prst="ellipse">
              <a:avLst/>
            </a:prstGeom>
            <a:solidFill>
              <a:srgbClr val="92D050"/>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23" name="Google Shape;609;p44">
              <a:extLst>
                <a:ext uri="{FF2B5EF4-FFF2-40B4-BE49-F238E27FC236}">
                  <a16:creationId xmlns:a16="http://schemas.microsoft.com/office/drawing/2014/main" id="{318C80C2-9A14-4FAE-B55E-EF899FB4A803}"/>
                </a:ext>
              </a:extLst>
            </p:cNvPr>
            <p:cNvSpPr/>
            <p:nvPr/>
          </p:nvSpPr>
          <p:spPr>
            <a:xfrm rot="10800000" flipH="1">
              <a:off x="1243512" y="1700698"/>
              <a:ext cx="1289400" cy="1289400"/>
            </a:xfrm>
            <a:prstGeom prst="pie">
              <a:avLst>
                <a:gd name="adj1" fmla="val 10793291"/>
                <a:gd name="adj2" fmla="val 16200000"/>
              </a:avLst>
            </a:prstGeom>
            <a:solidFill>
              <a:schemeClr val="accent4">
                <a:lumMod val="20000"/>
                <a:lumOff val="80000"/>
              </a:schemeClr>
            </a:solidFill>
            <a:ln>
              <a:noFill/>
            </a:ln>
            <a:effectLst>
              <a:outerShdw blurRad="157163" dist="95250" dir="3000000" algn="bl" rotWithShape="0">
                <a:schemeClr val="dk1">
                  <a:alpha val="58999"/>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4" name="Google Shape;596;p44">
            <a:extLst>
              <a:ext uri="{FF2B5EF4-FFF2-40B4-BE49-F238E27FC236}">
                <a16:creationId xmlns:a16="http://schemas.microsoft.com/office/drawing/2014/main" id="{C28DE0F9-4A8D-4D56-97D9-BF755FF724C6}"/>
              </a:ext>
            </a:extLst>
          </p:cNvPr>
          <p:cNvSpPr txBox="1">
            <a:spLocks/>
          </p:cNvSpPr>
          <p:nvPr/>
        </p:nvSpPr>
        <p:spPr>
          <a:xfrm>
            <a:off x="1747604" y="4231515"/>
            <a:ext cx="307216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500"/>
              <a:buFont typeface="Fira Sans Extra Condensed Medium"/>
              <a:buNone/>
              <a:defRPr sz="2000" b="1">
                <a:solidFill>
                  <a:schemeClr val="dk2"/>
                </a:solidFill>
                <a:highlight>
                  <a:srgbClr val="C0C0C0"/>
                </a:highlight>
                <a:latin typeface="Poppins"/>
                <a:ea typeface="Poppins"/>
                <a:cs typeface="Poppins"/>
              </a:defRPr>
            </a:lvl1pPr>
            <a:lvl2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2pPr>
            <a:lvl3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3pPr>
            <a:lvl4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4pPr>
            <a:lvl5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5pPr>
            <a:lvl6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6pPr>
            <a:lvl7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7pPr>
            <a:lvl8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8pPr>
            <a:lvl9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9pPr>
          </a:lstStyle>
          <a:p>
            <a:r>
              <a:rPr lang="en-US" dirty="0">
                <a:solidFill>
                  <a:srgbClr val="000000"/>
                </a:solidFill>
                <a:sym typeface="Poppins"/>
              </a:rPr>
              <a:t>ISMAIL AHMED</a:t>
            </a:r>
            <a:r>
              <a:rPr lang="en-US" dirty="0"/>
              <a:t> </a:t>
            </a:r>
            <a:r>
              <a:rPr lang="en-US" dirty="0">
                <a:solidFill>
                  <a:srgbClr val="000000"/>
                </a:solidFill>
                <a:sym typeface="Poppins"/>
              </a:rPr>
              <a:t>ANSARI</a:t>
            </a:r>
          </a:p>
        </p:txBody>
      </p:sp>
      <p:sp>
        <p:nvSpPr>
          <p:cNvPr id="25" name="Google Shape;596;p44">
            <a:extLst>
              <a:ext uri="{FF2B5EF4-FFF2-40B4-BE49-F238E27FC236}">
                <a16:creationId xmlns:a16="http://schemas.microsoft.com/office/drawing/2014/main" id="{928A7936-1792-4E43-9335-E3155F608E99}"/>
              </a:ext>
            </a:extLst>
          </p:cNvPr>
          <p:cNvSpPr txBox="1">
            <a:spLocks/>
          </p:cNvSpPr>
          <p:nvPr/>
        </p:nvSpPr>
        <p:spPr>
          <a:xfrm>
            <a:off x="3752757" y="2818915"/>
            <a:ext cx="332841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500"/>
              <a:buFont typeface="Fira Sans Extra Condensed Medium"/>
              <a:buNone/>
              <a:defRPr sz="2000" b="1">
                <a:solidFill>
                  <a:schemeClr val="dk2"/>
                </a:solidFill>
                <a:highlight>
                  <a:srgbClr val="C0C0C0"/>
                </a:highlight>
                <a:latin typeface="Poppins"/>
                <a:ea typeface="Poppins"/>
                <a:cs typeface="Poppins"/>
              </a:defRPr>
            </a:lvl1pPr>
            <a:lvl2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2pPr>
            <a:lvl3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3pPr>
            <a:lvl4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4pPr>
            <a:lvl5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5pPr>
            <a:lvl6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6pPr>
            <a:lvl7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7pPr>
            <a:lvl8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8pPr>
            <a:lvl9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9pPr>
          </a:lstStyle>
          <a:p>
            <a:r>
              <a:rPr lang="en-US" dirty="0">
                <a:solidFill>
                  <a:srgbClr val="000000"/>
                </a:solidFill>
                <a:sym typeface="Poppins"/>
              </a:rPr>
              <a:t>DUR E SAMEEN WASEEM</a:t>
            </a:r>
          </a:p>
        </p:txBody>
      </p:sp>
      <p:sp>
        <p:nvSpPr>
          <p:cNvPr id="26" name="Google Shape;596;p44">
            <a:extLst>
              <a:ext uri="{FF2B5EF4-FFF2-40B4-BE49-F238E27FC236}">
                <a16:creationId xmlns:a16="http://schemas.microsoft.com/office/drawing/2014/main" id="{25E09D08-A435-4C48-858A-27F92BC926E4}"/>
              </a:ext>
            </a:extLst>
          </p:cNvPr>
          <p:cNvSpPr txBox="1">
            <a:spLocks/>
          </p:cNvSpPr>
          <p:nvPr/>
        </p:nvSpPr>
        <p:spPr>
          <a:xfrm>
            <a:off x="1530515" y="1614363"/>
            <a:ext cx="332841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Medium"/>
              <a:buNone/>
              <a:defRPr sz="2000" b="1" i="0" u="none" strike="noStrike" cap="none">
                <a:solidFill>
                  <a:schemeClr val="dk2"/>
                </a:solidFill>
                <a:highlight>
                  <a:schemeClr val="accent1"/>
                </a:highlight>
                <a:latin typeface="Poppins"/>
                <a:ea typeface="Poppins"/>
                <a:cs typeface="Poppins"/>
                <a:sym typeface="Poppins"/>
              </a:defRPr>
            </a:lvl1pPr>
            <a:lvl2pPr marR="0" lvl="1" algn="ctr" rtl="0">
              <a:lnSpc>
                <a:spcPct val="100000"/>
              </a:lnSpc>
              <a:spcBef>
                <a:spcPts val="0"/>
              </a:spcBef>
              <a:spcAft>
                <a:spcPts val="0"/>
              </a:spcAft>
              <a:buClr>
                <a:schemeClr val="dk1"/>
              </a:buClr>
              <a:buSzPts val="2500"/>
              <a:buFont typeface="Fira Sans Extra Condensed Medium"/>
              <a:buNone/>
              <a:defRPr sz="2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500"/>
              <a:buFont typeface="Fira Sans Extra Condensed Medium"/>
              <a:buNone/>
              <a:defRPr sz="2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500"/>
              <a:buFont typeface="Fira Sans Extra Condensed Medium"/>
              <a:buNone/>
              <a:defRPr sz="2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500"/>
              <a:buFont typeface="Fira Sans Extra Condensed Medium"/>
              <a:buNone/>
              <a:defRPr sz="2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500"/>
              <a:buFont typeface="Fira Sans Extra Condensed Medium"/>
              <a:buNone/>
              <a:defRPr sz="2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500"/>
              <a:buFont typeface="Fira Sans Extra Condensed Medium"/>
              <a:buNone/>
              <a:defRPr sz="2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500"/>
              <a:buFont typeface="Fira Sans Extra Condensed Medium"/>
              <a:buNone/>
              <a:defRPr sz="2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500"/>
              <a:buFont typeface="Fira Sans Extra Condensed Medium"/>
              <a:buNone/>
              <a:defRPr sz="2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ctr"/>
            <a:r>
              <a:rPr lang="en-US" dirty="0">
                <a:solidFill>
                  <a:srgbClr val="000000"/>
                </a:solidFill>
                <a:highlight>
                  <a:srgbClr val="C0C0C0"/>
                </a:highlight>
              </a:rPr>
              <a:t>INSHA SAMNANI</a:t>
            </a:r>
          </a:p>
        </p:txBody>
      </p:sp>
      <p:sp>
        <p:nvSpPr>
          <p:cNvPr id="27" name="Google Shape;596;p44">
            <a:extLst>
              <a:ext uri="{FF2B5EF4-FFF2-40B4-BE49-F238E27FC236}">
                <a16:creationId xmlns:a16="http://schemas.microsoft.com/office/drawing/2014/main" id="{49C6045A-F2B6-4381-901B-AF7262600350}"/>
              </a:ext>
            </a:extLst>
          </p:cNvPr>
          <p:cNvSpPr txBox="1">
            <a:spLocks/>
          </p:cNvSpPr>
          <p:nvPr/>
        </p:nvSpPr>
        <p:spPr>
          <a:xfrm>
            <a:off x="6151717" y="1608727"/>
            <a:ext cx="332841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500"/>
              <a:buFont typeface="Fira Sans Extra Condensed Medium"/>
              <a:buNone/>
              <a:defRPr sz="2000" b="1">
                <a:solidFill>
                  <a:schemeClr val="dk2"/>
                </a:solidFill>
                <a:highlight>
                  <a:srgbClr val="C0C0C0"/>
                </a:highlight>
                <a:latin typeface="Poppins"/>
                <a:ea typeface="Poppins"/>
                <a:cs typeface="Poppins"/>
              </a:defRPr>
            </a:lvl1pPr>
            <a:lvl2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2pPr>
            <a:lvl3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3pPr>
            <a:lvl4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4pPr>
            <a:lvl5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5pPr>
            <a:lvl6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6pPr>
            <a:lvl7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7pPr>
            <a:lvl8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8pPr>
            <a:lvl9pPr algn="ctr">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defRPr>
            </a:lvl9pPr>
          </a:lstStyle>
          <a:p>
            <a:r>
              <a:rPr lang="en-US">
                <a:solidFill>
                  <a:srgbClr val="000000"/>
                </a:solidFill>
                <a:sym typeface="Poppins"/>
              </a:rPr>
              <a:t>YUSRA</a:t>
            </a:r>
            <a:r>
              <a:rPr lang="en-US"/>
              <a:t> </a:t>
            </a:r>
            <a:r>
              <a:rPr lang="en-US">
                <a:solidFill>
                  <a:srgbClr val="000000"/>
                </a:solidFill>
                <a:sym typeface="Poppins"/>
              </a:rPr>
              <a:t>ADAM</a:t>
            </a:r>
            <a:endParaRPr lang="en-US" dirty="0">
              <a:solidFill>
                <a:srgbClr val="000000"/>
              </a:solidFill>
              <a:sym typeface="Poppins"/>
            </a:endParaRPr>
          </a:p>
        </p:txBody>
      </p:sp>
      <p:grpSp>
        <p:nvGrpSpPr>
          <p:cNvPr id="28" name="Google Shape;2400;p49">
            <a:extLst>
              <a:ext uri="{FF2B5EF4-FFF2-40B4-BE49-F238E27FC236}">
                <a16:creationId xmlns:a16="http://schemas.microsoft.com/office/drawing/2014/main" id="{B7090366-1354-4979-87F9-296FBCF54606}"/>
              </a:ext>
            </a:extLst>
          </p:cNvPr>
          <p:cNvGrpSpPr/>
          <p:nvPr/>
        </p:nvGrpSpPr>
        <p:grpSpPr>
          <a:xfrm>
            <a:off x="237725" y="749147"/>
            <a:ext cx="1591498" cy="3359167"/>
            <a:chOff x="4556125" y="630237"/>
            <a:chExt cx="3081338" cy="5568950"/>
          </a:xfrm>
        </p:grpSpPr>
        <p:sp>
          <p:nvSpPr>
            <p:cNvPr id="29" name="Google Shape;2401;p49">
              <a:extLst>
                <a:ext uri="{FF2B5EF4-FFF2-40B4-BE49-F238E27FC236}">
                  <a16:creationId xmlns:a16="http://schemas.microsoft.com/office/drawing/2014/main" id="{21CD7D5A-1CA4-4BFE-AB12-964204919D5B}"/>
                </a:ext>
              </a:extLst>
            </p:cNvPr>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5">
                <a:lumMod val="20000"/>
                <a:lumOff val="8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30" name="Google Shape;2402;p49">
              <a:extLst>
                <a:ext uri="{FF2B5EF4-FFF2-40B4-BE49-F238E27FC236}">
                  <a16:creationId xmlns:a16="http://schemas.microsoft.com/office/drawing/2014/main" id="{AD51EA5C-702D-485E-91E3-0B78CA576DAE}"/>
                </a:ext>
              </a:extLst>
            </p:cNvPr>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5">
                <a:lumMod val="60000"/>
                <a:lumOff val="4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31" name="Google Shape;2403;p49">
              <a:extLst>
                <a:ext uri="{FF2B5EF4-FFF2-40B4-BE49-F238E27FC236}">
                  <a16:creationId xmlns:a16="http://schemas.microsoft.com/office/drawing/2014/main" id="{C531B5A6-66A0-4892-AC75-5A2EF6614D6B}"/>
                </a:ext>
              </a:extLst>
            </p:cNvPr>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rgbClr val="00B0F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32" name="Google Shape;2404;p49">
              <a:extLst>
                <a:ext uri="{FF2B5EF4-FFF2-40B4-BE49-F238E27FC236}">
                  <a16:creationId xmlns:a16="http://schemas.microsoft.com/office/drawing/2014/main" id="{AC8ABCD6-9C38-4979-9E61-5B21BBADD3C5}"/>
                </a:ext>
              </a:extLst>
            </p:cNvPr>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rgbClr val="0070C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33" name="Google Shape;2405;p49">
              <a:extLst>
                <a:ext uri="{FF2B5EF4-FFF2-40B4-BE49-F238E27FC236}">
                  <a16:creationId xmlns:a16="http://schemas.microsoft.com/office/drawing/2014/main" id="{94B362DF-7086-43BE-BC8F-56A1D57C3510}"/>
                </a:ext>
              </a:extLst>
            </p:cNvPr>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rgbClr val="00206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34" name="Google Shape;2406;p49">
              <a:extLst>
                <a:ext uri="{FF2B5EF4-FFF2-40B4-BE49-F238E27FC236}">
                  <a16:creationId xmlns:a16="http://schemas.microsoft.com/office/drawing/2014/main" id="{B35D6302-2E29-438F-8DB9-2DCAEFD33C79}"/>
                </a:ext>
              </a:extLst>
            </p:cNvPr>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rgbClr val="FF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35" name="Google Shape;2407;p49">
              <a:extLst>
                <a:ext uri="{FF2B5EF4-FFF2-40B4-BE49-F238E27FC236}">
                  <a16:creationId xmlns:a16="http://schemas.microsoft.com/office/drawing/2014/main" id="{8BA22C21-A73A-4446-B946-D73BFD18EFF8}"/>
                </a:ext>
              </a:extLst>
            </p:cNvPr>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rgbClr val="FF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sp>
        <p:nvSpPr>
          <p:cNvPr id="36" name="TextBox 35">
            <a:extLst>
              <a:ext uri="{FF2B5EF4-FFF2-40B4-BE49-F238E27FC236}">
                <a16:creationId xmlns:a16="http://schemas.microsoft.com/office/drawing/2014/main" id="{39AAB15F-C5C3-4FCD-BA6B-F8EA3AF90CED}"/>
              </a:ext>
            </a:extLst>
          </p:cNvPr>
          <p:cNvSpPr txBox="1"/>
          <p:nvPr/>
        </p:nvSpPr>
        <p:spPr>
          <a:xfrm rot="20926501">
            <a:off x="-1443668" y="914547"/>
            <a:ext cx="4742760" cy="307777"/>
          </a:xfrm>
          <a:prstGeom prst="rect">
            <a:avLst/>
          </a:prstGeom>
          <a:noFill/>
        </p:spPr>
        <p:txBody>
          <a:bodyPr wrap="square">
            <a:spAutoFit/>
          </a:bodyPr>
          <a:lstStyle/>
          <a:p>
            <a:pPr marL="0" lvl="0" indent="0" algn="ctr" rtl="0">
              <a:lnSpc>
                <a:spcPct val="100000"/>
              </a:lnSpc>
              <a:spcBef>
                <a:spcPts val="0"/>
              </a:spcBef>
              <a:spcAft>
                <a:spcPts val="0"/>
              </a:spcAft>
              <a:buNone/>
            </a:pPr>
            <a:r>
              <a:rPr lang="en-US" sz="1400" b="1" dirty="0">
                <a:latin typeface="Fira Sans Extra Condensed SemiBold"/>
                <a:ea typeface="Fira Sans Extra Condensed SemiBold"/>
                <a:cs typeface="Fira Sans Extra Condensed SemiBold"/>
                <a:sym typeface="Fira Sans Extra Condensed SemiBold"/>
              </a:rPr>
              <a:t>MEET</a:t>
            </a:r>
            <a:endParaRPr lang="en-US" sz="1400" b="1" dirty="0">
              <a:latin typeface="Fira Sans Extra Condensed"/>
              <a:ea typeface="Fira Sans Extra Condensed"/>
              <a:cs typeface="Fira Sans Extra Condensed"/>
              <a:sym typeface="Fira Sans Extra Condensed"/>
            </a:endParaRPr>
          </a:p>
        </p:txBody>
      </p:sp>
      <p:sp>
        <p:nvSpPr>
          <p:cNvPr id="37" name="TextBox 36">
            <a:extLst>
              <a:ext uri="{FF2B5EF4-FFF2-40B4-BE49-F238E27FC236}">
                <a16:creationId xmlns:a16="http://schemas.microsoft.com/office/drawing/2014/main" id="{D3ED3068-1364-45EE-886C-0671B76B72F0}"/>
              </a:ext>
            </a:extLst>
          </p:cNvPr>
          <p:cNvSpPr txBox="1"/>
          <p:nvPr/>
        </p:nvSpPr>
        <p:spPr>
          <a:xfrm rot="20926501">
            <a:off x="-1376105" y="1374060"/>
            <a:ext cx="4742760" cy="307777"/>
          </a:xfrm>
          <a:prstGeom prst="rect">
            <a:avLst/>
          </a:prstGeom>
          <a:noFill/>
        </p:spPr>
        <p:txBody>
          <a:bodyPr wrap="square">
            <a:spAutoFit/>
          </a:bodyPr>
          <a:lstStyle/>
          <a:p>
            <a:pPr marL="0" lvl="0" indent="0" algn="ctr" rtl="0">
              <a:lnSpc>
                <a:spcPct val="100000"/>
              </a:lnSpc>
              <a:spcBef>
                <a:spcPts val="0"/>
              </a:spcBef>
              <a:spcAft>
                <a:spcPts val="0"/>
              </a:spcAft>
              <a:buNone/>
            </a:pPr>
            <a:r>
              <a:rPr lang="en-US" b="1" dirty="0">
                <a:latin typeface="Fira Sans Extra Condensed SemiBold"/>
                <a:sym typeface="Fira Sans Extra Condensed SemiBold"/>
              </a:rPr>
              <a:t>THE</a:t>
            </a:r>
            <a:endParaRPr lang="en-US" b="1" dirty="0">
              <a:latin typeface="Fira Sans Extra Condensed SemiBold"/>
              <a:sym typeface="Fira Sans Extra Condensed"/>
            </a:endParaRPr>
          </a:p>
        </p:txBody>
      </p:sp>
      <p:sp>
        <p:nvSpPr>
          <p:cNvPr id="38" name="TextBox 37">
            <a:extLst>
              <a:ext uri="{FF2B5EF4-FFF2-40B4-BE49-F238E27FC236}">
                <a16:creationId xmlns:a16="http://schemas.microsoft.com/office/drawing/2014/main" id="{F417EB1F-9310-43E8-A248-8C9CF062180D}"/>
              </a:ext>
            </a:extLst>
          </p:cNvPr>
          <p:cNvSpPr txBox="1"/>
          <p:nvPr/>
        </p:nvSpPr>
        <p:spPr>
          <a:xfrm rot="20926501">
            <a:off x="-1340920" y="1847469"/>
            <a:ext cx="4742760" cy="307777"/>
          </a:xfrm>
          <a:prstGeom prst="rect">
            <a:avLst/>
          </a:prstGeom>
          <a:noFill/>
        </p:spPr>
        <p:txBody>
          <a:bodyPr wrap="square">
            <a:spAutoFit/>
          </a:bodyPr>
          <a:lstStyle/>
          <a:p>
            <a:pPr marL="0" lvl="0" indent="0" algn="ctr" rtl="0">
              <a:lnSpc>
                <a:spcPct val="100000"/>
              </a:lnSpc>
              <a:spcBef>
                <a:spcPts val="0"/>
              </a:spcBef>
              <a:spcAft>
                <a:spcPts val="0"/>
              </a:spcAft>
              <a:buNone/>
            </a:pPr>
            <a:r>
              <a:rPr lang="en-US" b="1" dirty="0">
                <a:latin typeface="Fira Sans Extra Condensed SemiBold"/>
                <a:sym typeface="Fira Sans Extra Condensed SemiBold"/>
              </a:rPr>
              <a:t>TEAM</a:t>
            </a:r>
            <a:endParaRPr lang="en-US" b="1" dirty="0">
              <a:latin typeface="Fira Sans Extra Condensed SemiBold"/>
              <a:sym typeface="Fira Sans Extra Condensed"/>
            </a:endParaRPr>
          </a:p>
        </p:txBody>
      </p:sp>
      <p:sp>
        <p:nvSpPr>
          <p:cNvPr id="39" name="TextBox 38">
            <a:extLst>
              <a:ext uri="{FF2B5EF4-FFF2-40B4-BE49-F238E27FC236}">
                <a16:creationId xmlns:a16="http://schemas.microsoft.com/office/drawing/2014/main" id="{1CA47CB1-BC3C-4051-89BE-F76D2DF9BA3C}"/>
              </a:ext>
            </a:extLst>
          </p:cNvPr>
          <p:cNvSpPr txBox="1"/>
          <p:nvPr/>
        </p:nvSpPr>
        <p:spPr>
          <a:xfrm rot="20926501">
            <a:off x="-1328261" y="2374272"/>
            <a:ext cx="4742760" cy="307777"/>
          </a:xfrm>
          <a:prstGeom prst="rect">
            <a:avLst/>
          </a:prstGeom>
          <a:noFill/>
        </p:spPr>
        <p:txBody>
          <a:bodyPr wrap="square">
            <a:spAutoFit/>
          </a:bodyPr>
          <a:lstStyle/>
          <a:p>
            <a:pPr marL="0" lvl="0" indent="0" algn="ctr" rtl="0">
              <a:lnSpc>
                <a:spcPct val="100000"/>
              </a:lnSpc>
              <a:spcBef>
                <a:spcPts val="0"/>
              </a:spcBef>
              <a:spcAft>
                <a:spcPts val="0"/>
              </a:spcAft>
              <a:buNone/>
            </a:pPr>
            <a:r>
              <a:rPr lang="en-US" b="1" dirty="0">
                <a:latin typeface="Fira Sans Extra Condensed SemiBold"/>
                <a:sym typeface="Fira Sans Extra Condensed SemiBold"/>
              </a:rPr>
              <a:t>MEMBERS</a:t>
            </a:r>
            <a:endParaRPr lang="en-US" b="1" dirty="0">
              <a:latin typeface="Fira Sans Extra Condensed SemiBold"/>
              <a:sym typeface="Fira Sans Extra Condense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ircle(in)">
                                      <p:cBhvr>
                                        <p:cTn id="10" dur="2000"/>
                                        <p:tgtEl>
                                          <p:spTgt spid="2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2000"/>
                                        <p:tgtEl>
                                          <p:spTgt spid="2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ircle(in)">
                                      <p:cBhvr>
                                        <p:cTn id="16" dur="2000"/>
                                        <p:tgtEl>
                                          <p:spTgt spid="24"/>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in)">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4FFE31-9019-4129-976A-DFB5BB840E55}"/>
              </a:ext>
            </a:extLst>
          </p:cNvPr>
          <p:cNvSpPr/>
          <p:nvPr/>
        </p:nvSpPr>
        <p:spPr>
          <a:xfrm>
            <a:off x="0" y="0"/>
            <a:ext cx="9144000" cy="5225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5" name="Rectangle: Rounded Corners 4">
            <a:extLst>
              <a:ext uri="{FF2B5EF4-FFF2-40B4-BE49-F238E27FC236}">
                <a16:creationId xmlns:a16="http://schemas.microsoft.com/office/drawing/2014/main" id="{6F30D4B8-E5F2-4B2E-93A1-5BE52806B8A8}"/>
              </a:ext>
            </a:extLst>
          </p:cNvPr>
          <p:cNvSpPr/>
          <p:nvPr/>
        </p:nvSpPr>
        <p:spPr>
          <a:xfrm>
            <a:off x="615153" y="1002025"/>
            <a:ext cx="7815943" cy="3672131"/>
          </a:xfrm>
          <a:prstGeom prst="roundRect">
            <a:avLst/>
          </a:prstGeom>
          <a:solidFill>
            <a:schemeClr val="accent5">
              <a:lumMod val="60000"/>
              <a:lumOff val="4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dirty="0"/>
          </a:p>
        </p:txBody>
      </p:sp>
      <p:pic>
        <p:nvPicPr>
          <p:cNvPr id="7" name="Picture 6" descr="Shape, circle&#10;&#10;Description automatically generated">
            <a:extLst>
              <a:ext uri="{FF2B5EF4-FFF2-40B4-BE49-F238E27FC236}">
                <a16:creationId xmlns:a16="http://schemas.microsoft.com/office/drawing/2014/main" id="{FACBDB6A-241D-4105-A88F-7A8458F3917B}"/>
              </a:ext>
            </a:extLst>
          </p:cNvPr>
          <p:cNvPicPr>
            <a:picLocks noChangeAspect="1"/>
          </p:cNvPicPr>
          <p:nvPr/>
        </p:nvPicPr>
        <p:blipFill rotWithShape="1">
          <a:blip r:embed="rId2">
            <a:extLst>
              <a:ext uri="{28A0092B-C50C-407E-A947-70E740481C1C}">
                <a14:useLocalDpi xmlns:a14="http://schemas.microsoft.com/office/drawing/2010/main" val="0"/>
              </a:ext>
            </a:extLst>
          </a:blip>
          <a:srcRect l="28772" t="22043" r="29375" b="22043"/>
          <a:stretch/>
        </p:blipFill>
        <p:spPr>
          <a:xfrm>
            <a:off x="7723415" y="680357"/>
            <a:ext cx="1126671" cy="849086"/>
          </a:xfrm>
          <a:prstGeom prst="flowChartConnector">
            <a:avLst/>
          </a:prstGeom>
        </p:spPr>
      </p:pic>
      <p:pic>
        <p:nvPicPr>
          <p:cNvPr id="18" name="Picture 17" descr="Icon&#10;&#10;Description automatically generated">
            <a:extLst>
              <a:ext uri="{FF2B5EF4-FFF2-40B4-BE49-F238E27FC236}">
                <a16:creationId xmlns:a16="http://schemas.microsoft.com/office/drawing/2014/main" id="{EB9449DF-AB91-4315-AC76-CA3D08B93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 y="1"/>
            <a:ext cx="522515" cy="522515"/>
          </a:xfrm>
          <a:prstGeom prst="rect">
            <a:avLst/>
          </a:prstGeom>
        </p:spPr>
      </p:pic>
      <p:pic>
        <p:nvPicPr>
          <p:cNvPr id="24" name="Picture 23" descr="Icon&#10;&#10;Description automatically generated">
            <a:extLst>
              <a:ext uri="{FF2B5EF4-FFF2-40B4-BE49-F238E27FC236}">
                <a16:creationId xmlns:a16="http://schemas.microsoft.com/office/drawing/2014/main" id="{C61A981A-FAFC-4ED2-B60C-795020040F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000" b="90667" l="8889" r="90667">
                        <a14:foregroundMark x1="8889" y1="49778" x2="8889" y2="49778"/>
                        <a14:foregroundMark x1="48444" y1="8000" x2="48444" y2="8000"/>
                        <a14:foregroundMark x1="91111" y1="45778" x2="91111" y2="45778"/>
                        <a14:foregroundMark x1="54222" y1="90667" x2="54222" y2="90667"/>
                      </a14:backgroundRemoval>
                    </a14:imgEffect>
                  </a14:imgLayer>
                </a14:imgProps>
              </a:ext>
              <a:ext uri="{28A0092B-C50C-407E-A947-70E740481C1C}">
                <a14:useLocalDpi xmlns:a14="http://schemas.microsoft.com/office/drawing/2010/main" val="0"/>
              </a:ext>
            </a:extLst>
          </a:blip>
          <a:stretch>
            <a:fillRect/>
          </a:stretch>
        </p:blipFill>
        <p:spPr>
          <a:xfrm>
            <a:off x="593437" y="-33527"/>
            <a:ext cx="589568" cy="589568"/>
          </a:xfrm>
          <a:prstGeom prst="rect">
            <a:avLst/>
          </a:prstGeom>
        </p:spPr>
      </p:pic>
      <p:pic>
        <p:nvPicPr>
          <p:cNvPr id="26" name="Picture 25" descr="Icon&#10;&#10;Description automatically generated">
            <a:extLst>
              <a:ext uri="{FF2B5EF4-FFF2-40B4-BE49-F238E27FC236}">
                <a16:creationId xmlns:a16="http://schemas.microsoft.com/office/drawing/2014/main" id="{D5B6A2FB-E80D-474C-8A30-2F10A17DB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0564" y="5352"/>
            <a:ext cx="522515" cy="522515"/>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5C075726-4C64-4158-963A-9830E0A75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6047" y="3737394"/>
            <a:ext cx="2809016" cy="2535213"/>
          </a:xfrm>
          <a:prstGeom prst="arc">
            <a:avLst/>
          </a:prstGeom>
        </p:spPr>
      </p:pic>
      <p:sp>
        <p:nvSpPr>
          <p:cNvPr id="2" name="TextBox 1">
            <a:extLst>
              <a:ext uri="{FF2B5EF4-FFF2-40B4-BE49-F238E27FC236}">
                <a16:creationId xmlns:a16="http://schemas.microsoft.com/office/drawing/2014/main" id="{848A4F21-D272-44AB-B34E-CF10DB180060}"/>
              </a:ext>
            </a:extLst>
          </p:cNvPr>
          <p:cNvSpPr txBox="1"/>
          <p:nvPr/>
        </p:nvSpPr>
        <p:spPr>
          <a:xfrm>
            <a:off x="998117" y="4772116"/>
            <a:ext cx="706794"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solidFill>
                  <a:srgbClr val="FF0000"/>
                </a:solidFill>
              </a:rPr>
              <a:t>CLUE</a:t>
            </a:r>
            <a:endParaRPr lang="en-PK" sz="1013" b="1" dirty="0">
              <a:solidFill>
                <a:srgbClr val="FF0000"/>
              </a:solidFill>
            </a:endParaRPr>
          </a:p>
        </p:txBody>
      </p:sp>
      <p:pic>
        <p:nvPicPr>
          <p:cNvPr id="8" name="Picture 7">
            <a:extLst>
              <a:ext uri="{FF2B5EF4-FFF2-40B4-BE49-F238E27FC236}">
                <a16:creationId xmlns:a16="http://schemas.microsoft.com/office/drawing/2014/main" id="{FA957E89-ED82-41CF-BE90-A11E31167E71}"/>
              </a:ext>
            </a:extLst>
          </p:cNvPr>
          <p:cNvPicPr>
            <a:picLocks noChangeAspect="1"/>
          </p:cNvPicPr>
          <p:nvPr/>
        </p:nvPicPr>
        <p:blipFill>
          <a:blip r:embed="rId8"/>
          <a:stretch>
            <a:fillRect/>
          </a:stretch>
        </p:blipFill>
        <p:spPr>
          <a:xfrm>
            <a:off x="965147" y="1552014"/>
            <a:ext cx="900762" cy="859610"/>
          </a:xfrm>
          <a:prstGeom prst="rect">
            <a:avLst/>
          </a:prstGeom>
        </p:spPr>
      </p:pic>
      <p:pic>
        <p:nvPicPr>
          <p:cNvPr id="13" name="Picture 12">
            <a:extLst>
              <a:ext uri="{FF2B5EF4-FFF2-40B4-BE49-F238E27FC236}">
                <a16:creationId xmlns:a16="http://schemas.microsoft.com/office/drawing/2014/main" id="{DB2DC80F-8DA8-4BEB-B5EF-C26F0C824199}"/>
              </a:ext>
            </a:extLst>
          </p:cNvPr>
          <p:cNvPicPr>
            <a:picLocks noChangeAspect="1"/>
          </p:cNvPicPr>
          <p:nvPr/>
        </p:nvPicPr>
        <p:blipFill>
          <a:blip r:embed="rId9"/>
          <a:stretch>
            <a:fillRect/>
          </a:stretch>
        </p:blipFill>
        <p:spPr>
          <a:xfrm>
            <a:off x="2015683" y="1552013"/>
            <a:ext cx="896190" cy="864183"/>
          </a:xfrm>
          <a:prstGeom prst="rect">
            <a:avLst/>
          </a:prstGeom>
        </p:spPr>
      </p:pic>
      <p:pic>
        <p:nvPicPr>
          <p:cNvPr id="15" name="Picture 14">
            <a:extLst>
              <a:ext uri="{FF2B5EF4-FFF2-40B4-BE49-F238E27FC236}">
                <a16:creationId xmlns:a16="http://schemas.microsoft.com/office/drawing/2014/main" id="{8D42606E-91F3-48A0-8832-1519CD273C5F}"/>
              </a:ext>
            </a:extLst>
          </p:cNvPr>
          <p:cNvPicPr>
            <a:picLocks noChangeAspect="1"/>
          </p:cNvPicPr>
          <p:nvPr/>
        </p:nvPicPr>
        <p:blipFill>
          <a:blip r:embed="rId10"/>
          <a:stretch>
            <a:fillRect/>
          </a:stretch>
        </p:blipFill>
        <p:spPr>
          <a:xfrm>
            <a:off x="3025744" y="1549927"/>
            <a:ext cx="896190" cy="859610"/>
          </a:xfrm>
          <a:prstGeom prst="rect">
            <a:avLst/>
          </a:prstGeom>
        </p:spPr>
      </p:pic>
      <p:pic>
        <p:nvPicPr>
          <p:cNvPr id="17" name="Picture 16">
            <a:extLst>
              <a:ext uri="{FF2B5EF4-FFF2-40B4-BE49-F238E27FC236}">
                <a16:creationId xmlns:a16="http://schemas.microsoft.com/office/drawing/2014/main" id="{33CB9DBF-A883-4D23-BD47-E62AEA9D7EF8}"/>
              </a:ext>
            </a:extLst>
          </p:cNvPr>
          <p:cNvPicPr>
            <a:picLocks noChangeAspect="1"/>
          </p:cNvPicPr>
          <p:nvPr/>
        </p:nvPicPr>
        <p:blipFill>
          <a:blip r:embed="rId11"/>
          <a:stretch>
            <a:fillRect/>
          </a:stretch>
        </p:blipFill>
        <p:spPr>
          <a:xfrm>
            <a:off x="4035486" y="1529443"/>
            <a:ext cx="896190" cy="859610"/>
          </a:xfrm>
          <a:prstGeom prst="rect">
            <a:avLst/>
          </a:prstGeom>
        </p:spPr>
      </p:pic>
      <p:pic>
        <p:nvPicPr>
          <p:cNvPr id="91" name="Picture 90">
            <a:extLst>
              <a:ext uri="{FF2B5EF4-FFF2-40B4-BE49-F238E27FC236}">
                <a16:creationId xmlns:a16="http://schemas.microsoft.com/office/drawing/2014/main" id="{34F827E9-8C3E-42D6-AA56-72D4A8D5A3A0}"/>
              </a:ext>
            </a:extLst>
          </p:cNvPr>
          <p:cNvPicPr>
            <a:picLocks noChangeAspect="1"/>
          </p:cNvPicPr>
          <p:nvPr/>
        </p:nvPicPr>
        <p:blipFill>
          <a:blip r:embed="rId12"/>
          <a:stretch>
            <a:fillRect/>
          </a:stretch>
        </p:blipFill>
        <p:spPr>
          <a:xfrm>
            <a:off x="5081450" y="1529443"/>
            <a:ext cx="896190" cy="859610"/>
          </a:xfrm>
          <a:prstGeom prst="rect">
            <a:avLst/>
          </a:prstGeom>
        </p:spPr>
      </p:pic>
      <p:pic>
        <p:nvPicPr>
          <p:cNvPr id="92" name="Picture 91">
            <a:extLst>
              <a:ext uri="{FF2B5EF4-FFF2-40B4-BE49-F238E27FC236}">
                <a16:creationId xmlns:a16="http://schemas.microsoft.com/office/drawing/2014/main" id="{BC88E0C4-83FA-461D-9DF4-6A98554D1A9A}"/>
              </a:ext>
            </a:extLst>
          </p:cNvPr>
          <p:cNvPicPr>
            <a:picLocks noChangeAspect="1"/>
          </p:cNvPicPr>
          <p:nvPr/>
        </p:nvPicPr>
        <p:blipFill>
          <a:blip r:embed="rId13"/>
          <a:stretch>
            <a:fillRect/>
          </a:stretch>
        </p:blipFill>
        <p:spPr>
          <a:xfrm>
            <a:off x="6091511" y="1529442"/>
            <a:ext cx="896190" cy="859610"/>
          </a:xfrm>
          <a:prstGeom prst="rect">
            <a:avLst/>
          </a:prstGeom>
        </p:spPr>
      </p:pic>
      <p:pic>
        <p:nvPicPr>
          <p:cNvPr id="93" name="Picture 92">
            <a:extLst>
              <a:ext uri="{FF2B5EF4-FFF2-40B4-BE49-F238E27FC236}">
                <a16:creationId xmlns:a16="http://schemas.microsoft.com/office/drawing/2014/main" id="{A0F624E4-C462-438C-B763-7EBF867D53F2}"/>
              </a:ext>
            </a:extLst>
          </p:cNvPr>
          <p:cNvPicPr>
            <a:picLocks noChangeAspect="1"/>
          </p:cNvPicPr>
          <p:nvPr/>
        </p:nvPicPr>
        <p:blipFill>
          <a:blip r:embed="rId14"/>
          <a:stretch>
            <a:fillRect/>
          </a:stretch>
        </p:blipFill>
        <p:spPr>
          <a:xfrm>
            <a:off x="7126913" y="1542747"/>
            <a:ext cx="896190" cy="859610"/>
          </a:xfrm>
          <a:prstGeom prst="rect">
            <a:avLst/>
          </a:prstGeom>
        </p:spPr>
      </p:pic>
      <p:pic>
        <p:nvPicPr>
          <p:cNvPr id="94" name="Picture 93">
            <a:extLst>
              <a:ext uri="{FF2B5EF4-FFF2-40B4-BE49-F238E27FC236}">
                <a16:creationId xmlns:a16="http://schemas.microsoft.com/office/drawing/2014/main" id="{B0BD7395-6822-4F57-AF00-E36FEFC9C0CE}"/>
              </a:ext>
            </a:extLst>
          </p:cNvPr>
          <p:cNvPicPr>
            <a:picLocks noChangeAspect="1"/>
          </p:cNvPicPr>
          <p:nvPr/>
        </p:nvPicPr>
        <p:blipFill>
          <a:blip r:embed="rId15"/>
          <a:stretch>
            <a:fillRect/>
          </a:stretch>
        </p:blipFill>
        <p:spPr>
          <a:xfrm>
            <a:off x="965147" y="3438541"/>
            <a:ext cx="772735" cy="539543"/>
          </a:xfrm>
          <a:prstGeom prst="rect">
            <a:avLst/>
          </a:prstGeom>
        </p:spPr>
      </p:pic>
      <p:pic>
        <p:nvPicPr>
          <p:cNvPr id="95" name="Picture 94">
            <a:extLst>
              <a:ext uri="{FF2B5EF4-FFF2-40B4-BE49-F238E27FC236}">
                <a16:creationId xmlns:a16="http://schemas.microsoft.com/office/drawing/2014/main" id="{55E5B531-C2F1-4B34-914F-B409B8426335}"/>
              </a:ext>
            </a:extLst>
          </p:cNvPr>
          <p:cNvPicPr>
            <a:picLocks noChangeAspect="1"/>
          </p:cNvPicPr>
          <p:nvPr/>
        </p:nvPicPr>
        <p:blipFill>
          <a:blip r:embed="rId16"/>
          <a:stretch>
            <a:fillRect/>
          </a:stretch>
        </p:blipFill>
        <p:spPr>
          <a:xfrm>
            <a:off x="1987977" y="3413566"/>
            <a:ext cx="772735" cy="539543"/>
          </a:xfrm>
          <a:prstGeom prst="rect">
            <a:avLst/>
          </a:prstGeom>
        </p:spPr>
      </p:pic>
      <p:pic>
        <p:nvPicPr>
          <p:cNvPr id="96" name="Picture 95">
            <a:extLst>
              <a:ext uri="{FF2B5EF4-FFF2-40B4-BE49-F238E27FC236}">
                <a16:creationId xmlns:a16="http://schemas.microsoft.com/office/drawing/2014/main" id="{EADBFFAD-80AF-4368-95A8-245ECCC7B129}"/>
              </a:ext>
            </a:extLst>
          </p:cNvPr>
          <p:cNvPicPr>
            <a:picLocks noChangeAspect="1"/>
          </p:cNvPicPr>
          <p:nvPr/>
        </p:nvPicPr>
        <p:blipFill>
          <a:blip r:embed="rId17"/>
          <a:stretch>
            <a:fillRect/>
          </a:stretch>
        </p:blipFill>
        <p:spPr>
          <a:xfrm>
            <a:off x="2982028" y="3413566"/>
            <a:ext cx="896190" cy="539543"/>
          </a:xfrm>
          <a:prstGeom prst="rect">
            <a:avLst/>
          </a:prstGeom>
        </p:spPr>
      </p:pic>
      <p:pic>
        <p:nvPicPr>
          <p:cNvPr id="97" name="Picture 96">
            <a:extLst>
              <a:ext uri="{FF2B5EF4-FFF2-40B4-BE49-F238E27FC236}">
                <a16:creationId xmlns:a16="http://schemas.microsoft.com/office/drawing/2014/main" id="{66EFA024-114F-4222-93DF-98AFECB0A12D}"/>
              </a:ext>
            </a:extLst>
          </p:cNvPr>
          <p:cNvPicPr>
            <a:picLocks noChangeAspect="1"/>
          </p:cNvPicPr>
          <p:nvPr/>
        </p:nvPicPr>
        <p:blipFill>
          <a:blip r:embed="rId18"/>
          <a:stretch>
            <a:fillRect/>
          </a:stretch>
        </p:blipFill>
        <p:spPr>
          <a:xfrm>
            <a:off x="4097214" y="3413566"/>
            <a:ext cx="772735" cy="539543"/>
          </a:xfrm>
          <a:prstGeom prst="rect">
            <a:avLst/>
          </a:prstGeom>
        </p:spPr>
      </p:pic>
      <p:pic>
        <p:nvPicPr>
          <p:cNvPr id="98" name="Picture 97">
            <a:extLst>
              <a:ext uri="{FF2B5EF4-FFF2-40B4-BE49-F238E27FC236}">
                <a16:creationId xmlns:a16="http://schemas.microsoft.com/office/drawing/2014/main" id="{82161E46-1E3F-4350-8000-B74E46DEFEB7}"/>
              </a:ext>
            </a:extLst>
          </p:cNvPr>
          <p:cNvPicPr>
            <a:picLocks noChangeAspect="1"/>
          </p:cNvPicPr>
          <p:nvPr/>
        </p:nvPicPr>
        <p:blipFill>
          <a:blip r:embed="rId19"/>
          <a:stretch>
            <a:fillRect/>
          </a:stretch>
        </p:blipFill>
        <p:spPr>
          <a:xfrm>
            <a:off x="5058409" y="3438541"/>
            <a:ext cx="772735" cy="438950"/>
          </a:xfrm>
          <a:prstGeom prst="rect">
            <a:avLst/>
          </a:prstGeom>
        </p:spPr>
      </p:pic>
      <p:pic>
        <p:nvPicPr>
          <p:cNvPr id="99" name="Picture 98">
            <a:extLst>
              <a:ext uri="{FF2B5EF4-FFF2-40B4-BE49-F238E27FC236}">
                <a16:creationId xmlns:a16="http://schemas.microsoft.com/office/drawing/2014/main" id="{5298B0C3-4E10-47E1-8BDB-9029CACDEB4D}"/>
              </a:ext>
            </a:extLst>
          </p:cNvPr>
          <p:cNvPicPr>
            <a:picLocks noChangeAspect="1"/>
          </p:cNvPicPr>
          <p:nvPr/>
        </p:nvPicPr>
        <p:blipFill>
          <a:blip r:embed="rId19"/>
          <a:stretch>
            <a:fillRect/>
          </a:stretch>
        </p:blipFill>
        <p:spPr>
          <a:xfrm>
            <a:off x="6101784" y="3430106"/>
            <a:ext cx="772735" cy="438950"/>
          </a:xfrm>
          <a:prstGeom prst="rect">
            <a:avLst/>
          </a:prstGeom>
        </p:spPr>
      </p:pic>
      <p:pic>
        <p:nvPicPr>
          <p:cNvPr id="100" name="Picture 99">
            <a:extLst>
              <a:ext uri="{FF2B5EF4-FFF2-40B4-BE49-F238E27FC236}">
                <a16:creationId xmlns:a16="http://schemas.microsoft.com/office/drawing/2014/main" id="{D1788B1A-6639-4FD3-AC12-212CDA1C42EE}"/>
              </a:ext>
            </a:extLst>
          </p:cNvPr>
          <p:cNvPicPr>
            <a:picLocks noChangeAspect="1"/>
          </p:cNvPicPr>
          <p:nvPr/>
        </p:nvPicPr>
        <p:blipFill>
          <a:blip r:embed="rId19"/>
          <a:stretch>
            <a:fillRect/>
          </a:stretch>
        </p:blipFill>
        <p:spPr>
          <a:xfrm>
            <a:off x="7126914" y="3430105"/>
            <a:ext cx="772735" cy="438950"/>
          </a:xfrm>
          <a:prstGeom prst="rect">
            <a:avLst/>
          </a:prstGeom>
        </p:spPr>
      </p:pic>
      <p:sp>
        <p:nvSpPr>
          <p:cNvPr id="101" name="Arrow: Down 100">
            <a:extLst>
              <a:ext uri="{FF2B5EF4-FFF2-40B4-BE49-F238E27FC236}">
                <a16:creationId xmlns:a16="http://schemas.microsoft.com/office/drawing/2014/main" id="{A73714C0-F14D-447E-A02F-29296A97B1F7}"/>
              </a:ext>
            </a:extLst>
          </p:cNvPr>
          <p:cNvSpPr/>
          <p:nvPr/>
        </p:nvSpPr>
        <p:spPr>
          <a:xfrm>
            <a:off x="1091682" y="2416196"/>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2" name="Arrow: Down 101">
            <a:extLst>
              <a:ext uri="{FF2B5EF4-FFF2-40B4-BE49-F238E27FC236}">
                <a16:creationId xmlns:a16="http://schemas.microsoft.com/office/drawing/2014/main" id="{472287BC-098A-490A-B1FF-5F864352F681}"/>
              </a:ext>
            </a:extLst>
          </p:cNvPr>
          <p:cNvSpPr/>
          <p:nvPr/>
        </p:nvSpPr>
        <p:spPr>
          <a:xfrm>
            <a:off x="2207868" y="2396242"/>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3" name="Arrow: Down 102">
            <a:extLst>
              <a:ext uri="{FF2B5EF4-FFF2-40B4-BE49-F238E27FC236}">
                <a16:creationId xmlns:a16="http://schemas.microsoft.com/office/drawing/2014/main" id="{0F8F6085-6488-4028-946B-0C9F787D8BCE}"/>
              </a:ext>
            </a:extLst>
          </p:cNvPr>
          <p:cNvSpPr/>
          <p:nvPr/>
        </p:nvSpPr>
        <p:spPr>
          <a:xfrm>
            <a:off x="3229169" y="2387113"/>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4" name="Arrow: Down 103">
            <a:extLst>
              <a:ext uri="{FF2B5EF4-FFF2-40B4-BE49-F238E27FC236}">
                <a16:creationId xmlns:a16="http://schemas.microsoft.com/office/drawing/2014/main" id="{A0E8E58B-2F19-4FC3-8BF5-925A907D54AC}"/>
              </a:ext>
            </a:extLst>
          </p:cNvPr>
          <p:cNvSpPr/>
          <p:nvPr/>
        </p:nvSpPr>
        <p:spPr>
          <a:xfrm>
            <a:off x="4241722" y="2392575"/>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5" name="Arrow: Down 104">
            <a:extLst>
              <a:ext uri="{FF2B5EF4-FFF2-40B4-BE49-F238E27FC236}">
                <a16:creationId xmlns:a16="http://schemas.microsoft.com/office/drawing/2014/main" id="{C4DE62A7-D6D5-414D-A15E-9B2BED707A3D}"/>
              </a:ext>
            </a:extLst>
          </p:cNvPr>
          <p:cNvSpPr/>
          <p:nvPr/>
        </p:nvSpPr>
        <p:spPr>
          <a:xfrm>
            <a:off x="5271372" y="2397379"/>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6" name="Arrow: Down 105">
            <a:extLst>
              <a:ext uri="{FF2B5EF4-FFF2-40B4-BE49-F238E27FC236}">
                <a16:creationId xmlns:a16="http://schemas.microsoft.com/office/drawing/2014/main" id="{AA9F2C94-F9CA-4E21-AE29-F6EB20E33B70}"/>
              </a:ext>
            </a:extLst>
          </p:cNvPr>
          <p:cNvSpPr/>
          <p:nvPr/>
        </p:nvSpPr>
        <p:spPr>
          <a:xfrm>
            <a:off x="6282348" y="2387113"/>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07" name="Arrow: Down 106">
            <a:extLst>
              <a:ext uri="{FF2B5EF4-FFF2-40B4-BE49-F238E27FC236}">
                <a16:creationId xmlns:a16="http://schemas.microsoft.com/office/drawing/2014/main" id="{0FE49538-B25F-4884-A292-858F3C4309F9}"/>
              </a:ext>
            </a:extLst>
          </p:cNvPr>
          <p:cNvSpPr/>
          <p:nvPr/>
        </p:nvSpPr>
        <p:spPr>
          <a:xfrm>
            <a:off x="7333361" y="2367552"/>
            <a:ext cx="483295" cy="888866"/>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PK" sz="1013"/>
          </a:p>
        </p:txBody>
      </p:sp>
      <p:sp>
        <p:nvSpPr>
          <p:cNvPr id="113" name="Oval 112">
            <a:extLst>
              <a:ext uri="{FF2B5EF4-FFF2-40B4-BE49-F238E27FC236}">
                <a16:creationId xmlns:a16="http://schemas.microsoft.com/office/drawing/2014/main" id="{52C78685-3945-4C3E-9E75-66739E3FA9EB}"/>
              </a:ext>
            </a:extLst>
          </p:cNvPr>
          <p:cNvSpPr/>
          <p:nvPr/>
        </p:nvSpPr>
        <p:spPr>
          <a:xfrm>
            <a:off x="7076547" y="4334478"/>
            <a:ext cx="1042696" cy="265922"/>
          </a:xfrm>
          <a:prstGeom prst="ellipse">
            <a:avLst/>
          </a:prstGeom>
          <a:solidFill>
            <a:schemeClr val="accent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13" b="1" i="1" dirty="0"/>
              <a:t>SUBMIT</a:t>
            </a:r>
            <a:endParaRPr lang="en-PK" sz="1013" b="1" i="1" dirty="0"/>
          </a:p>
        </p:txBody>
      </p:sp>
      <p:pic>
        <p:nvPicPr>
          <p:cNvPr id="10" name="Picture 9">
            <a:extLst>
              <a:ext uri="{FF2B5EF4-FFF2-40B4-BE49-F238E27FC236}">
                <a16:creationId xmlns:a16="http://schemas.microsoft.com/office/drawing/2014/main" id="{7F321A9F-4DBB-443C-898D-8D86D46499AD}"/>
              </a:ext>
            </a:extLst>
          </p:cNvPr>
          <p:cNvPicPr>
            <a:picLocks noChangeAspect="1"/>
          </p:cNvPicPr>
          <p:nvPr/>
        </p:nvPicPr>
        <p:blipFill>
          <a:blip r:embed="rId20">
            <a:alphaModFix/>
          </a:blip>
          <a:stretch>
            <a:fillRect/>
          </a:stretch>
        </p:blipFill>
        <p:spPr>
          <a:xfrm>
            <a:off x="1406765" y="1350325"/>
            <a:ext cx="6232716" cy="2982974"/>
          </a:xfrm>
          <a:prstGeom prst="flowChartAlternateProcess">
            <a:avLst/>
          </a:prstGeom>
        </p:spPr>
      </p:pic>
      <p:sp>
        <p:nvSpPr>
          <p:cNvPr id="11" name="Rectangle 10">
            <a:extLst>
              <a:ext uri="{FF2B5EF4-FFF2-40B4-BE49-F238E27FC236}">
                <a16:creationId xmlns:a16="http://schemas.microsoft.com/office/drawing/2014/main" id="{FF0E167D-4845-4070-9CC7-28367A6A6EE7}"/>
              </a:ext>
            </a:extLst>
          </p:cNvPr>
          <p:cNvSpPr/>
          <p:nvPr/>
        </p:nvSpPr>
        <p:spPr>
          <a:xfrm>
            <a:off x="3075475" y="918049"/>
            <a:ext cx="3026309" cy="530915"/>
          </a:xfrm>
          <a:prstGeom prst="rect">
            <a:avLst/>
          </a:prstGeom>
          <a:noFill/>
        </p:spPr>
        <p:txBody>
          <a:bodyPr wrap="square" lIns="68580" tIns="34290" rIns="68580" bIns="3429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IDENTICAL POPUP</a:t>
            </a:r>
          </a:p>
        </p:txBody>
      </p:sp>
      <p:pic>
        <p:nvPicPr>
          <p:cNvPr id="14" name="Picture 13" descr="Icon&#10;&#10;Description automatically generated">
            <a:extLst>
              <a:ext uri="{FF2B5EF4-FFF2-40B4-BE49-F238E27FC236}">
                <a16:creationId xmlns:a16="http://schemas.microsoft.com/office/drawing/2014/main" id="{62B6C029-1D40-41DC-B09E-BE03C1884032}"/>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8594" b="89941" l="9961" r="89941">
                        <a14:foregroundMark x1="50586" y1="8594" x2="50586" y2="8594"/>
                        <a14:backgroundMark x1="39648" y1="38574" x2="55469" y2="47266"/>
                        <a14:backgroundMark x1="55469" y1="47266" x2="58691" y2="55566"/>
                        <a14:backgroundMark x1="58691" y1="55566" x2="63867" y2="61719"/>
                      </a14:backgroundRemoval>
                    </a14:imgEffect>
                    <a14:imgEffect>
                      <a14:artisticGlowEdges/>
                    </a14:imgEffect>
                  </a14:imgLayer>
                </a14:imgProps>
              </a:ext>
              <a:ext uri="{28A0092B-C50C-407E-A947-70E740481C1C}">
                <a14:useLocalDpi xmlns:a14="http://schemas.microsoft.com/office/drawing/2010/main" val="0"/>
              </a:ext>
            </a:extLst>
          </a:blip>
          <a:stretch>
            <a:fillRect/>
          </a:stretch>
        </p:blipFill>
        <p:spPr>
          <a:xfrm>
            <a:off x="7108567" y="1179329"/>
            <a:ext cx="530915" cy="530915"/>
          </a:xfrm>
          <a:prstGeom prst="rect">
            <a:avLst/>
          </a:prstGeom>
        </p:spPr>
      </p:pic>
    </p:spTree>
    <p:extLst>
      <p:ext uri="{BB962C8B-B14F-4D97-AF65-F5344CB8AC3E}">
        <p14:creationId xmlns:p14="http://schemas.microsoft.com/office/powerpoint/2010/main" val="771558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cxnSp>
        <p:nvCxnSpPr>
          <p:cNvPr id="538" name="Google Shape;538;p25"/>
          <p:cNvCxnSpPr/>
          <p:nvPr/>
        </p:nvCxnSpPr>
        <p:spPr>
          <a:xfrm>
            <a:off x="2814325" y="2098554"/>
            <a:ext cx="0" cy="1832700"/>
          </a:xfrm>
          <a:prstGeom prst="straightConnector1">
            <a:avLst/>
          </a:prstGeom>
          <a:noFill/>
          <a:ln w="9525" cap="flat" cmpd="sng">
            <a:solidFill>
              <a:schemeClr val="lt2"/>
            </a:solidFill>
            <a:prstDash val="dash"/>
            <a:round/>
            <a:headEnd type="none" w="med" len="med"/>
            <a:tailEnd type="none" w="med" len="med"/>
          </a:ln>
        </p:spPr>
      </p:cxnSp>
      <p:cxnSp>
        <p:nvCxnSpPr>
          <p:cNvPr id="539" name="Google Shape;539;p25"/>
          <p:cNvCxnSpPr/>
          <p:nvPr/>
        </p:nvCxnSpPr>
        <p:spPr>
          <a:xfrm>
            <a:off x="6329675" y="2098554"/>
            <a:ext cx="0" cy="1832700"/>
          </a:xfrm>
          <a:prstGeom prst="straightConnector1">
            <a:avLst/>
          </a:prstGeom>
          <a:noFill/>
          <a:ln w="9525" cap="flat" cmpd="sng">
            <a:solidFill>
              <a:schemeClr val="lt2"/>
            </a:solidFill>
            <a:prstDash val="dash"/>
            <a:round/>
            <a:headEnd type="none" w="med" len="med"/>
            <a:tailEnd type="none" w="med" len="med"/>
          </a:ln>
        </p:spPr>
      </p:cxnSp>
      <p:grpSp>
        <p:nvGrpSpPr>
          <p:cNvPr id="540" name="Google Shape;540;p25"/>
          <p:cNvGrpSpPr/>
          <p:nvPr/>
        </p:nvGrpSpPr>
        <p:grpSpPr>
          <a:xfrm>
            <a:off x="2418450" y="3698764"/>
            <a:ext cx="4307100" cy="1028571"/>
            <a:chOff x="-741450" y="1885613"/>
            <a:chExt cx="4307100" cy="883500"/>
          </a:xfrm>
        </p:grpSpPr>
        <p:sp>
          <p:nvSpPr>
            <p:cNvPr id="541" name="Google Shape;541;p25"/>
            <p:cNvSpPr/>
            <p:nvPr/>
          </p:nvSpPr>
          <p:spPr>
            <a:xfrm>
              <a:off x="-741450" y="1885613"/>
              <a:ext cx="4307100" cy="88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532650" y="1982488"/>
              <a:ext cx="3889500" cy="655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a:off x="-309150" y="2068558"/>
              <a:ext cx="3442500" cy="4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74250" y="2129587"/>
              <a:ext cx="2972700" cy="34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5"/>
          <p:cNvGrpSpPr/>
          <p:nvPr/>
        </p:nvGrpSpPr>
        <p:grpSpPr>
          <a:xfrm>
            <a:off x="249612" y="384263"/>
            <a:ext cx="8437188" cy="1760587"/>
            <a:chOff x="249612" y="384263"/>
            <a:chExt cx="8437188" cy="1760587"/>
          </a:xfrm>
        </p:grpSpPr>
        <p:sp>
          <p:nvSpPr>
            <p:cNvPr id="578" name="Google Shape;578;p25"/>
            <p:cNvSpPr/>
            <p:nvPr/>
          </p:nvSpPr>
          <p:spPr>
            <a:xfrm>
              <a:off x="249612" y="384263"/>
              <a:ext cx="3920944" cy="401400"/>
            </a:xfrm>
            <a:prstGeom prst="roundRect">
              <a:avLst>
                <a:gd name="adj" fmla="val 50000"/>
              </a:avLst>
            </a:prstGeom>
            <a:solidFill>
              <a:schemeClr val="bg2">
                <a:lumMod val="40000"/>
                <a:lumOff val="60000"/>
              </a:schemeClr>
            </a:solidFill>
            <a:ln>
              <a:noFill/>
            </a:ln>
          </p:spPr>
          <p:txBody>
            <a:bodyPr spcFirstLastPara="1" wrap="square" lIns="777225" tIns="91425" rIns="91425" bIns="91425" anchor="ctr" anchorCtr="0">
              <a:noAutofit/>
            </a:bodyPr>
            <a:lstStyle/>
            <a:p>
              <a:pPr marL="0" lvl="0" indent="0" algn="l" rtl="0">
                <a:spcBef>
                  <a:spcPts val="0"/>
                </a:spcBef>
                <a:spcAft>
                  <a:spcPts val="0"/>
                </a:spcAft>
                <a:buNone/>
              </a:pPr>
              <a:r>
                <a:rPr lang="en" sz="2800" b="1" dirty="0">
                  <a:latin typeface="Fira Sans Extra Condensed SemiBold"/>
                  <a:ea typeface="Fira Sans Extra Condensed SemiBold"/>
                  <a:cs typeface="Fira Sans Extra Condensed SemiBold"/>
                  <a:sym typeface="Fira Sans Extra Condensed SemiBold"/>
                </a:rPr>
                <a:t>CONCEPT USED?</a:t>
              </a:r>
              <a:endParaRPr sz="1800" b="1" dirty="0"/>
            </a:p>
          </p:txBody>
        </p:sp>
        <p:sp>
          <p:nvSpPr>
            <p:cNvPr id="579" name="Google Shape;579;p25"/>
            <p:cNvSpPr txBox="1"/>
            <p:nvPr/>
          </p:nvSpPr>
          <p:spPr>
            <a:xfrm>
              <a:off x="249612" y="851945"/>
              <a:ext cx="8437188" cy="41716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dirty="0">
                  <a:latin typeface="Roboto"/>
                  <a:ea typeface="Roboto"/>
                </a:rPr>
                <a:t>Recalling the Memory.</a:t>
              </a:r>
              <a:endParaRPr sz="1200" b="1" dirty="0">
                <a:latin typeface="Roboto"/>
                <a:ea typeface="Roboto"/>
                <a:sym typeface="Roboto"/>
              </a:endParaRPr>
            </a:p>
          </p:txBody>
        </p:sp>
        <p:sp>
          <p:nvSpPr>
            <p:cNvPr id="580" name="Google Shape;580;p25"/>
            <p:cNvSpPr/>
            <p:nvPr/>
          </p:nvSpPr>
          <p:spPr>
            <a:xfrm>
              <a:off x="2707975" y="1932150"/>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5"/>
          <p:cNvGrpSpPr/>
          <p:nvPr/>
        </p:nvGrpSpPr>
        <p:grpSpPr>
          <a:xfrm>
            <a:off x="137618" y="1521820"/>
            <a:ext cx="2727386" cy="1890452"/>
            <a:chOff x="193289" y="3194549"/>
            <a:chExt cx="2727386" cy="1890452"/>
          </a:xfrm>
        </p:grpSpPr>
        <p:sp>
          <p:nvSpPr>
            <p:cNvPr id="582" name="Google Shape;582;p25"/>
            <p:cNvSpPr/>
            <p:nvPr/>
          </p:nvSpPr>
          <p:spPr>
            <a:xfrm>
              <a:off x="193289" y="3194549"/>
              <a:ext cx="2594516" cy="401400"/>
            </a:xfrm>
            <a:prstGeom prst="roundRect">
              <a:avLst>
                <a:gd name="adj" fmla="val 50000"/>
              </a:avLst>
            </a:prstGeom>
            <a:solidFill>
              <a:schemeClr val="accent5"/>
            </a:solidFill>
            <a:ln>
              <a:noFill/>
            </a:ln>
          </p:spPr>
          <p:txBody>
            <a:bodyPr spcFirstLastPara="1" wrap="square" lIns="777225" tIns="91425" rIns="91425" bIns="91425" anchor="ctr" anchorCtr="0">
              <a:noAutofit/>
            </a:bodyPr>
            <a:lstStyle/>
            <a:p>
              <a:pPr marL="0" lvl="0" indent="0" rtl="0">
                <a:spcBef>
                  <a:spcPts val="0"/>
                </a:spcBef>
                <a:spcAft>
                  <a:spcPts val="0"/>
                </a:spcAft>
                <a:buNone/>
              </a:pPr>
              <a:r>
                <a:rPr lang="en" sz="2000" b="1" dirty="0">
                  <a:latin typeface="Fira Sans Extra Condensed SemiBold"/>
                  <a:ea typeface="Fira Sans Extra Condensed SemiBold"/>
                  <a:cs typeface="Fira Sans Extra Condensed SemiBold"/>
                  <a:sym typeface="Fira Sans Extra Condensed SemiBold"/>
                </a:rPr>
                <a:t>WHAT IT IS?</a:t>
              </a:r>
              <a:endParaRPr b="1" dirty="0"/>
            </a:p>
          </p:txBody>
        </p:sp>
        <p:sp>
          <p:nvSpPr>
            <p:cNvPr id="583" name="Google Shape;583;p25"/>
            <p:cNvSpPr txBox="1"/>
            <p:nvPr/>
          </p:nvSpPr>
          <p:spPr>
            <a:xfrm>
              <a:off x="457200" y="3565836"/>
              <a:ext cx="1789200" cy="151916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dirty="0">
                  <a:solidFill>
                    <a:srgbClr val="000000"/>
                  </a:solidFill>
                  <a:effectLst/>
                  <a:latin typeface="Roboto" panose="02000000000000000000" pitchFamily="2" charset="0"/>
                  <a:ea typeface="Roboto" panose="02000000000000000000" pitchFamily="2" charset="0"/>
                </a:rPr>
                <a:t>Recalling from memory refers to the concept of retrieving information with a specific cue that could help to recall the information easily that you were unable to do. </a:t>
              </a:r>
              <a:endParaRPr lang="en-US" sz="1200" dirty="0">
                <a:latin typeface="Roboto" panose="02000000000000000000" pitchFamily="2" charset="0"/>
                <a:ea typeface="Roboto" panose="02000000000000000000" pitchFamily="2" charset="0"/>
                <a:sym typeface="Roboto"/>
              </a:endParaRPr>
            </a:p>
          </p:txBody>
        </p:sp>
        <p:sp>
          <p:nvSpPr>
            <p:cNvPr id="584" name="Google Shape;584;p25"/>
            <p:cNvSpPr/>
            <p:nvPr/>
          </p:nvSpPr>
          <p:spPr>
            <a:xfrm>
              <a:off x="2707975" y="3288899"/>
              <a:ext cx="212700" cy="21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5"/>
          <p:cNvGrpSpPr/>
          <p:nvPr/>
        </p:nvGrpSpPr>
        <p:grpSpPr>
          <a:xfrm>
            <a:off x="6271660" y="1526485"/>
            <a:ext cx="2812866" cy="2086282"/>
            <a:chOff x="6223325" y="3186196"/>
            <a:chExt cx="2812866" cy="2086282"/>
          </a:xfrm>
        </p:grpSpPr>
        <p:sp>
          <p:nvSpPr>
            <p:cNvPr id="590" name="Google Shape;590;p25"/>
            <p:cNvSpPr/>
            <p:nvPr/>
          </p:nvSpPr>
          <p:spPr>
            <a:xfrm flipH="1">
              <a:off x="6348802" y="3186196"/>
              <a:ext cx="2687389" cy="401400"/>
            </a:xfrm>
            <a:prstGeom prst="roundRect">
              <a:avLst>
                <a:gd name="adj" fmla="val 50000"/>
              </a:avLst>
            </a:prstGeom>
            <a:solidFill>
              <a:schemeClr val="accent3"/>
            </a:solidFill>
            <a:ln>
              <a:noFill/>
            </a:ln>
          </p:spPr>
          <p:txBody>
            <a:bodyPr spcFirstLastPara="1" wrap="square" lIns="91425" tIns="91425" rIns="777225" bIns="91425" anchor="ctr" anchorCtr="0">
              <a:noAutofit/>
            </a:bodyPr>
            <a:lstStyle/>
            <a:p>
              <a:pPr marL="0" lvl="0" indent="0" rtl="0">
                <a:spcBef>
                  <a:spcPts val="0"/>
                </a:spcBef>
                <a:spcAft>
                  <a:spcPts val="0"/>
                </a:spcAft>
                <a:buNone/>
              </a:pPr>
              <a:r>
                <a:rPr lang="en-US" sz="2000" b="1" dirty="0">
                  <a:latin typeface="Fira Sans Extra Condensed SemiBold"/>
                </a:rPr>
                <a:t>HOW IN GAME?</a:t>
              </a:r>
              <a:endParaRPr sz="2000" b="1" dirty="0">
                <a:latin typeface="Fira Sans Extra Condensed SemiBold"/>
              </a:endParaRPr>
            </a:p>
          </p:txBody>
        </p:sp>
        <p:sp>
          <p:nvSpPr>
            <p:cNvPr id="591" name="Google Shape;591;p25"/>
            <p:cNvSpPr txBox="1"/>
            <p:nvPr/>
          </p:nvSpPr>
          <p:spPr>
            <a:xfrm>
              <a:off x="6436024" y="3749620"/>
              <a:ext cx="2202439" cy="1522858"/>
            </a:xfrm>
            <a:prstGeom prst="rect">
              <a:avLst/>
            </a:prstGeom>
            <a:noFill/>
            <a:ln>
              <a:noFill/>
            </a:ln>
          </p:spPr>
          <p:txBody>
            <a:bodyPr spcFirstLastPara="1" wrap="square" lIns="91425" tIns="91425" rIns="91425" bIns="91425" anchor="ctr" anchorCtr="0">
              <a:noAutofit/>
            </a:bodyPr>
            <a:lstStyle/>
            <a:p>
              <a:pPr marL="457200">
                <a:lnSpc>
                  <a:spcPct val="107000"/>
                </a:lnSpc>
                <a:spcAft>
                  <a:spcPts val="800"/>
                </a:spcAft>
              </a:pPr>
              <a:r>
                <a:rPr lang="en-US" sz="1200" dirty="0">
                  <a:effectLst/>
                  <a:latin typeface="Roboto" panose="02000000000000000000" pitchFamily="2" charset="0"/>
                  <a:ea typeface="Roboto" panose="02000000000000000000" pitchFamily="2" charset="0"/>
                  <a:cs typeface="Times New Roman" panose="02020603050405020304" pitchFamily="18" charset="0"/>
                </a:rPr>
                <a:t>The popup windows will serve as a cue to retrieve otherwise there will be no point of the game if a person cannot recall what were the mappings.</a:t>
              </a:r>
              <a:endParaRPr lang="en-PK" sz="12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592" name="Google Shape;592;p25"/>
            <p:cNvSpPr/>
            <p:nvPr/>
          </p:nvSpPr>
          <p:spPr>
            <a:xfrm>
              <a:off x="6223325" y="3288899"/>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Picture 56" descr="Shape&#10;&#10;Description automatically generated with medium confidence">
            <a:extLst>
              <a:ext uri="{FF2B5EF4-FFF2-40B4-BE49-F238E27FC236}">
                <a16:creationId xmlns:a16="http://schemas.microsoft.com/office/drawing/2014/main" id="{4567B7DE-B758-42D2-8CD8-CCFB41DB83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750" r="90000">
                        <a14:foregroundMark x1="12625" y1="31875" x2="9875" y2="51000"/>
                        <a14:foregroundMark x1="9875" y1="51000" x2="21875" y2="53750"/>
                        <a14:foregroundMark x1="8625" y1="50125" x2="7375" y2="41625"/>
                        <a14:foregroundMark x1="3750" y1="44875" x2="5375" y2="43625"/>
                        <a14:foregroundMark x1="22750" y1="58625" x2="12250" y2="54125"/>
                      </a14:backgroundRemoval>
                    </a14:imgEffect>
                  </a14:imgLayer>
                </a14:imgProps>
              </a:ext>
            </a:extLst>
          </a:blip>
          <a:stretch>
            <a:fillRect/>
          </a:stretch>
        </p:blipFill>
        <p:spPr>
          <a:xfrm>
            <a:off x="3155575" y="601109"/>
            <a:ext cx="4601738" cy="4601738"/>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939E22BF-2E30-439E-AC36-4E54901DAA9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90000" y1="51786" x2="90000" y2="47619"/>
                      </a14:backgroundRemoval>
                    </a14:imgEffect>
                  </a14:imgLayer>
                </a14:imgProps>
              </a:ext>
            </a:extLst>
          </a:blip>
          <a:stretch>
            <a:fillRect/>
          </a:stretch>
        </p:blipFill>
        <p:spPr>
          <a:xfrm>
            <a:off x="3345638" y="3765046"/>
            <a:ext cx="2544895" cy="825259"/>
          </a:xfrm>
          <a:prstGeom prst="rect">
            <a:avLst/>
          </a:prstGeom>
        </p:spPr>
      </p:pic>
      <p:sp>
        <p:nvSpPr>
          <p:cNvPr id="31" name="Google Shape;580;p25">
            <a:extLst>
              <a:ext uri="{FF2B5EF4-FFF2-40B4-BE49-F238E27FC236}">
                <a16:creationId xmlns:a16="http://schemas.microsoft.com/office/drawing/2014/main" id="{089EBDAA-CF5B-4013-9FD7-1871F8EC5AA9}"/>
              </a:ext>
            </a:extLst>
          </p:cNvPr>
          <p:cNvSpPr/>
          <p:nvPr/>
        </p:nvSpPr>
        <p:spPr>
          <a:xfrm>
            <a:off x="6228049" y="1898818"/>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361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circle(in)">
                                      <p:cBhvr>
                                        <p:cTn id="7" dur="2000"/>
                                        <p:tgtEl>
                                          <p:spTgt spid="581"/>
                                        </p:tgtEl>
                                      </p:cBhvr>
                                    </p:animEffect>
                                  </p:childTnLst>
                                </p:cTn>
                              </p:par>
                              <p:par>
                                <p:cTn id="8" presetID="6" presetClass="entr" presetSubtype="16"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circle(in)">
                                      <p:cBhvr>
                                        <p:cTn id="10" dur="2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CA9B-8BFA-49E0-8D07-FDB476AFBB64}"/>
              </a:ext>
            </a:extLst>
          </p:cNvPr>
          <p:cNvSpPr>
            <a:spLocks noGrp="1"/>
          </p:cNvSpPr>
          <p:nvPr>
            <p:ph type="title"/>
          </p:nvPr>
        </p:nvSpPr>
        <p:spPr/>
        <p:txBody>
          <a:bodyPr/>
          <a:lstStyle/>
          <a:p>
            <a:r>
              <a:rPr lang="en-US" b="1" dirty="0"/>
              <a:t>TIMER AND RINGING</a:t>
            </a:r>
          </a:p>
        </p:txBody>
      </p:sp>
      <p:pic>
        <p:nvPicPr>
          <p:cNvPr id="6" name="Picture 5" descr="Shape, circle&#10;&#10;Description automatically generated">
            <a:extLst>
              <a:ext uri="{FF2B5EF4-FFF2-40B4-BE49-F238E27FC236}">
                <a16:creationId xmlns:a16="http://schemas.microsoft.com/office/drawing/2014/main" id="{C5D112FD-83C7-4DDF-A245-3B88864A5A99}"/>
              </a:ext>
            </a:extLst>
          </p:cNvPr>
          <p:cNvPicPr>
            <a:picLocks noChangeAspect="1"/>
          </p:cNvPicPr>
          <p:nvPr/>
        </p:nvPicPr>
        <p:blipFill>
          <a:blip r:embed="rId2"/>
          <a:stretch>
            <a:fillRect/>
          </a:stretch>
        </p:blipFill>
        <p:spPr>
          <a:xfrm>
            <a:off x="2670200" y="1046331"/>
            <a:ext cx="3927894" cy="3166865"/>
          </a:xfrm>
          <a:prstGeom prst="rect">
            <a:avLst/>
          </a:prstGeom>
        </p:spPr>
      </p:pic>
      <p:grpSp>
        <p:nvGrpSpPr>
          <p:cNvPr id="8" name="Google Shape;1437;p35">
            <a:extLst>
              <a:ext uri="{FF2B5EF4-FFF2-40B4-BE49-F238E27FC236}">
                <a16:creationId xmlns:a16="http://schemas.microsoft.com/office/drawing/2014/main" id="{F47CFB09-8F42-4C10-B196-148CC1AB70EF}"/>
              </a:ext>
            </a:extLst>
          </p:cNvPr>
          <p:cNvGrpSpPr/>
          <p:nvPr/>
        </p:nvGrpSpPr>
        <p:grpSpPr>
          <a:xfrm>
            <a:off x="181152" y="4263665"/>
            <a:ext cx="8686800" cy="753798"/>
            <a:chOff x="5027262" y="2081355"/>
            <a:chExt cx="3659563" cy="1079183"/>
          </a:xfrm>
        </p:grpSpPr>
        <p:grpSp>
          <p:nvGrpSpPr>
            <p:cNvPr id="14" name="Google Shape;1438;p35">
              <a:extLst>
                <a:ext uri="{FF2B5EF4-FFF2-40B4-BE49-F238E27FC236}">
                  <a16:creationId xmlns:a16="http://schemas.microsoft.com/office/drawing/2014/main" id="{E4FD97E8-635A-476D-96F6-5688F6EBF133}"/>
                </a:ext>
              </a:extLst>
            </p:cNvPr>
            <p:cNvGrpSpPr/>
            <p:nvPr/>
          </p:nvGrpSpPr>
          <p:grpSpPr>
            <a:xfrm>
              <a:off x="5027262" y="2081355"/>
              <a:ext cx="3659563" cy="1079183"/>
              <a:chOff x="5027262" y="2081355"/>
              <a:chExt cx="3659563" cy="1079183"/>
            </a:xfrm>
          </p:grpSpPr>
          <p:sp>
            <p:nvSpPr>
              <p:cNvPr id="20" name="Google Shape;1439;p35">
                <a:extLst>
                  <a:ext uri="{FF2B5EF4-FFF2-40B4-BE49-F238E27FC236}">
                    <a16:creationId xmlns:a16="http://schemas.microsoft.com/office/drawing/2014/main" id="{114E1D5F-14A3-41D8-8038-C0F8BBEB9D34}"/>
                  </a:ext>
                </a:extLst>
              </p:cNvPr>
              <p:cNvSpPr/>
              <p:nvPr/>
            </p:nvSpPr>
            <p:spPr>
              <a:xfrm rot="10800000" flipH="1">
                <a:off x="5064909" y="2096161"/>
                <a:ext cx="3589996" cy="1029008"/>
              </a:xfrm>
              <a:custGeom>
                <a:avLst/>
                <a:gdLst/>
                <a:ahLst/>
                <a:cxnLst/>
                <a:rect l="l" t="t" r="r" b="b"/>
                <a:pathLst>
                  <a:path w="126071" h="36136" extrusionOk="0">
                    <a:moveTo>
                      <a:pt x="5128" y="1"/>
                    </a:moveTo>
                    <a:cubicBezTo>
                      <a:pt x="2284" y="1"/>
                      <a:pt x="1" y="2284"/>
                      <a:pt x="1" y="5129"/>
                    </a:cubicBezTo>
                    <a:lnTo>
                      <a:pt x="1" y="31007"/>
                    </a:lnTo>
                    <a:cubicBezTo>
                      <a:pt x="1" y="33852"/>
                      <a:pt x="2284" y="36135"/>
                      <a:pt x="5128" y="36135"/>
                    </a:cubicBezTo>
                    <a:lnTo>
                      <a:pt x="120983" y="36135"/>
                    </a:lnTo>
                    <a:cubicBezTo>
                      <a:pt x="123787" y="36135"/>
                      <a:pt x="126070" y="33852"/>
                      <a:pt x="126070" y="31007"/>
                    </a:cubicBezTo>
                    <a:lnTo>
                      <a:pt x="126070" y="5129"/>
                    </a:lnTo>
                    <a:cubicBezTo>
                      <a:pt x="126070" y="2284"/>
                      <a:pt x="123787" y="1"/>
                      <a:pt x="120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40;p35">
                <a:extLst>
                  <a:ext uri="{FF2B5EF4-FFF2-40B4-BE49-F238E27FC236}">
                    <a16:creationId xmlns:a16="http://schemas.microsoft.com/office/drawing/2014/main" id="{89D94DFF-3808-41C1-BD84-444EEB2F3DD2}"/>
                  </a:ext>
                </a:extLst>
              </p:cNvPr>
              <p:cNvSpPr/>
              <p:nvPr/>
            </p:nvSpPr>
            <p:spPr>
              <a:xfrm rot="10800000" flipH="1">
                <a:off x="5032957" y="2081355"/>
                <a:ext cx="3653868" cy="1079183"/>
              </a:xfrm>
              <a:custGeom>
                <a:avLst/>
                <a:gdLst/>
                <a:ahLst/>
                <a:cxnLst/>
                <a:rect l="l" t="t" r="r" b="b"/>
                <a:pathLst>
                  <a:path w="128314" h="37898" extrusionOk="0">
                    <a:moveTo>
                      <a:pt x="5930" y="1"/>
                    </a:moveTo>
                    <a:cubicBezTo>
                      <a:pt x="2645" y="41"/>
                      <a:pt x="1" y="2685"/>
                      <a:pt x="41" y="5930"/>
                    </a:cubicBezTo>
                    <a:lnTo>
                      <a:pt x="41" y="13742"/>
                    </a:lnTo>
                    <a:cubicBezTo>
                      <a:pt x="15" y="13926"/>
                      <a:pt x="162" y="14041"/>
                      <a:pt x="323" y="14041"/>
                    </a:cubicBezTo>
                    <a:cubicBezTo>
                      <a:pt x="406" y="14041"/>
                      <a:pt x="493" y="14010"/>
                      <a:pt x="562" y="13942"/>
                    </a:cubicBezTo>
                    <a:lnTo>
                      <a:pt x="1203" y="13221"/>
                    </a:lnTo>
                    <a:cubicBezTo>
                      <a:pt x="1723" y="12620"/>
                      <a:pt x="2044" y="11819"/>
                      <a:pt x="2044" y="10977"/>
                    </a:cubicBezTo>
                    <a:lnTo>
                      <a:pt x="2044" y="6250"/>
                    </a:lnTo>
                    <a:cubicBezTo>
                      <a:pt x="2044" y="3927"/>
                      <a:pt x="3927" y="2004"/>
                      <a:pt x="6250" y="2004"/>
                    </a:cubicBezTo>
                    <a:lnTo>
                      <a:pt x="122105" y="2004"/>
                    </a:lnTo>
                    <a:cubicBezTo>
                      <a:pt x="124428" y="2004"/>
                      <a:pt x="126311" y="3927"/>
                      <a:pt x="126311" y="6250"/>
                    </a:cubicBezTo>
                    <a:lnTo>
                      <a:pt x="126311" y="31689"/>
                    </a:lnTo>
                    <a:cubicBezTo>
                      <a:pt x="126311" y="34012"/>
                      <a:pt x="124428" y="35895"/>
                      <a:pt x="122065" y="35895"/>
                    </a:cubicBezTo>
                    <a:lnTo>
                      <a:pt x="6250" y="35895"/>
                    </a:lnTo>
                    <a:cubicBezTo>
                      <a:pt x="3927" y="35895"/>
                      <a:pt x="2004" y="34012"/>
                      <a:pt x="2044" y="31689"/>
                    </a:cubicBezTo>
                    <a:lnTo>
                      <a:pt x="2044" y="26921"/>
                    </a:lnTo>
                    <a:cubicBezTo>
                      <a:pt x="2044" y="26080"/>
                      <a:pt x="1723" y="25279"/>
                      <a:pt x="1163" y="24678"/>
                    </a:cubicBezTo>
                    <a:lnTo>
                      <a:pt x="522" y="23957"/>
                    </a:lnTo>
                    <a:cubicBezTo>
                      <a:pt x="453" y="23875"/>
                      <a:pt x="371" y="23840"/>
                      <a:pt x="293" y="23840"/>
                    </a:cubicBezTo>
                    <a:cubicBezTo>
                      <a:pt x="140" y="23840"/>
                      <a:pt x="1" y="23972"/>
                      <a:pt x="1" y="24157"/>
                    </a:cubicBezTo>
                    <a:lnTo>
                      <a:pt x="1" y="31969"/>
                    </a:lnTo>
                    <a:cubicBezTo>
                      <a:pt x="1" y="35254"/>
                      <a:pt x="2645" y="37898"/>
                      <a:pt x="5930" y="37898"/>
                    </a:cubicBezTo>
                    <a:lnTo>
                      <a:pt x="122385" y="37898"/>
                    </a:lnTo>
                    <a:cubicBezTo>
                      <a:pt x="125670" y="37898"/>
                      <a:pt x="128314" y="35254"/>
                      <a:pt x="128314" y="31969"/>
                    </a:cubicBezTo>
                    <a:lnTo>
                      <a:pt x="128314" y="5930"/>
                    </a:lnTo>
                    <a:cubicBezTo>
                      <a:pt x="128314" y="2645"/>
                      <a:pt x="125670" y="1"/>
                      <a:pt x="122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41;p35">
                <a:extLst>
                  <a:ext uri="{FF2B5EF4-FFF2-40B4-BE49-F238E27FC236}">
                    <a16:creationId xmlns:a16="http://schemas.microsoft.com/office/drawing/2014/main" id="{4A296428-0638-49BB-BEE3-542758DD76F5}"/>
                  </a:ext>
                </a:extLst>
              </p:cNvPr>
              <p:cNvSpPr/>
              <p:nvPr/>
            </p:nvSpPr>
            <p:spPr>
              <a:xfrm rot="10800000" flipH="1">
                <a:off x="5027262" y="2177173"/>
                <a:ext cx="3563742" cy="886373"/>
              </a:xfrm>
              <a:custGeom>
                <a:avLst/>
                <a:gdLst/>
                <a:ahLst/>
                <a:cxnLst/>
                <a:rect l="l" t="t" r="r" b="b"/>
                <a:pathLst>
                  <a:path w="125149" h="31127" extrusionOk="0">
                    <a:moveTo>
                      <a:pt x="91378" y="240"/>
                    </a:moveTo>
                    <a:cubicBezTo>
                      <a:pt x="93021" y="240"/>
                      <a:pt x="94583" y="881"/>
                      <a:pt x="95745" y="2003"/>
                    </a:cubicBezTo>
                    <a:lnTo>
                      <a:pt x="97948" y="4246"/>
                    </a:lnTo>
                    <a:cubicBezTo>
                      <a:pt x="99070" y="5368"/>
                      <a:pt x="100592" y="5969"/>
                      <a:pt x="102154" y="5969"/>
                    </a:cubicBezTo>
                    <a:lnTo>
                      <a:pt x="121904" y="5969"/>
                    </a:lnTo>
                    <a:cubicBezTo>
                      <a:pt x="123546" y="5969"/>
                      <a:pt x="124909" y="7331"/>
                      <a:pt x="124909" y="8974"/>
                    </a:cubicBezTo>
                    <a:lnTo>
                      <a:pt x="124868" y="25518"/>
                    </a:lnTo>
                    <a:lnTo>
                      <a:pt x="124868" y="25599"/>
                    </a:lnTo>
                    <a:lnTo>
                      <a:pt x="124868" y="28242"/>
                    </a:lnTo>
                    <a:cubicBezTo>
                      <a:pt x="124868" y="28603"/>
                      <a:pt x="124828" y="28923"/>
                      <a:pt x="124668" y="29244"/>
                    </a:cubicBezTo>
                    <a:cubicBezTo>
                      <a:pt x="124628" y="29404"/>
                      <a:pt x="124508" y="29564"/>
                      <a:pt x="124428" y="29685"/>
                    </a:cubicBezTo>
                    <a:cubicBezTo>
                      <a:pt x="124388" y="29765"/>
                      <a:pt x="124348" y="29845"/>
                      <a:pt x="124308" y="29885"/>
                    </a:cubicBezTo>
                    <a:lnTo>
                      <a:pt x="124187" y="30005"/>
                    </a:lnTo>
                    <a:lnTo>
                      <a:pt x="124107" y="30085"/>
                    </a:lnTo>
                    <a:cubicBezTo>
                      <a:pt x="123627" y="30566"/>
                      <a:pt x="122986" y="30846"/>
                      <a:pt x="122305" y="30846"/>
                    </a:cubicBezTo>
                    <a:lnTo>
                      <a:pt x="6410" y="30846"/>
                    </a:lnTo>
                    <a:cubicBezTo>
                      <a:pt x="5729" y="30846"/>
                      <a:pt x="5088" y="30566"/>
                      <a:pt x="4607" y="30085"/>
                    </a:cubicBezTo>
                    <a:cubicBezTo>
                      <a:pt x="4487" y="29965"/>
                      <a:pt x="4367" y="29845"/>
                      <a:pt x="4287" y="29685"/>
                    </a:cubicBezTo>
                    <a:cubicBezTo>
                      <a:pt x="3967" y="29284"/>
                      <a:pt x="3846" y="28763"/>
                      <a:pt x="3846" y="28242"/>
                    </a:cubicBezTo>
                    <a:lnTo>
                      <a:pt x="3846" y="25879"/>
                    </a:lnTo>
                    <a:cubicBezTo>
                      <a:pt x="3846" y="24076"/>
                      <a:pt x="5288" y="22634"/>
                      <a:pt x="7091" y="22634"/>
                    </a:cubicBezTo>
                    <a:lnTo>
                      <a:pt x="7892" y="22634"/>
                    </a:lnTo>
                    <a:cubicBezTo>
                      <a:pt x="8093" y="22634"/>
                      <a:pt x="8253" y="22634"/>
                      <a:pt x="8453" y="22594"/>
                    </a:cubicBezTo>
                    <a:cubicBezTo>
                      <a:pt x="8573" y="22594"/>
                      <a:pt x="8654" y="22554"/>
                      <a:pt x="8774" y="22554"/>
                    </a:cubicBezTo>
                    <a:cubicBezTo>
                      <a:pt x="8854" y="22554"/>
                      <a:pt x="9014" y="22514"/>
                      <a:pt x="9174" y="22514"/>
                    </a:cubicBezTo>
                    <a:lnTo>
                      <a:pt x="9495" y="22394"/>
                    </a:lnTo>
                    <a:lnTo>
                      <a:pt x="9855" y="22314"/>
                    </a:lnTo>
                    <a:cubicBezTo>
                      <a:pt x="9976" y="22274"/>
                      <a:pt x="10056" y="22233"/>
                      <a:pt x="10176" y="22193"/>
                    </a:cubicBezTo>
                    <a:cubicBezTo>
                      <a:pt x="10296" y="22153"/>
                      <a:pt x="10416" y="22113"/>
                      <a:pt x="10536" y="22073"/>
                    </a:cubicBezTo>
                    <a:cubicBezTo>
                      <a:pt x="10617" y="22033"/>
                      <a:pt x="10697" y="21993"/>
                      <a:pt x="10817" y="21913"/>
                    </a:cubicBezTo>
                    <a:cubicBezTo>
                      <a:pt x="10937" y="21873"/>
                      <a:pt x="11057" y="21833"/>
                      <a:pt x="11137" y="21753"/>
                    </a:cubicBezTo>
                    <a:cubicBezTo>
                      <a:pt x="11257" y="21713"/>
                      <a:pt x="11338" y="21673"/>
                      <a:pt x="11418" y="21592"/>
                    </a:cubicBezTo>
                    <a:cubicBezTo>
                      <a:pt x="11538" y="21512"/>
                      <a:pt x="11618" y="21472"/>
                      <a:pt x="11738" y="21392"/>
                    </a:cubicBezTo>
                    <a:cubicBezTo>
                      <a:pt x="11858" y="21352"/>
                      <a:pt x="11898" y="21272"/>
                      <a:pt x="11979" y="21192"/>
                    </a:cubicBezTo>
                    <a:cubicBezTo>
                      <a:pt x="12099" y="21112"/>
                      <a:pt x="12179" y="21072"/>
                      <a:pt x="12299" y="20952"/>
                    </a:cubicBezTo>
                    <a:cubicBezTo>
                      <a:pt x="12379" y="20911"/>
                      <a:pt x="12419" y="20831"/>
                      <a:pt x="12539" y="20751"/>
                    </a:cubicBezTo>
                    <a:cubicBezTo>
                      <a:pt x="12620" y="20671"/>
                      <a:pt x="12700" y="20591"/>
                      <a:pt x="12780" y="20511"/>
                    </a:cubicBezTo>
                    <a:cubicBezTo>
                      <a:pt x="12860" y="20431"/>
                      <a:pt x="12940" y="20351"/>
                      <a:pt x="13020" y="20230"/>
                    </a:cubicBezTo>
                    <a:cubicBezTo>
                      <a:pt x="13100" y="20150"/>
                      <a:pt x="13180" y="20070"/>
                      <a:pt x="13260" y="19990"/>
                    </a:cubicBezTo>
                    <a:lnTo>
                      <a:pt x="13421" y="19710"/>
                    </a:lnTo>
                    <a:cubicBezTo>
                      <a:pt x="13501" y="19630"/>
                      <a:pt x="13581" y="19549"/>
                      <a:pt x="13661" y="19429"/>
                    </a:cubicBezTo>
                    <a:cubicBezTo>
                      <a:pt x="13701" y="19349"/>
                      <a:pt x="13781" y="19269"/>
                      <a:pt x="13821" y="19149"/>
                    </a:cubicBezTo>
                    <a:cubicBezTo>
                      <a:pt x="13861" y="19029"/>
                      <a:pt x="13942" y="18949"/>
                      <a:pt x="13982" y="18828"/>
                    </a:cubicBezTo>
                    <a:cubicBezTo>
                      <a:pt x="14062" y="18748"/>
                      <a:pt x="14102" y="18628"/>
                      <a:pt x="14142" y="18508"/>
                    </a:cubicBezTo>
                    <a:cubicBezTo>
                      <a:pt x="14222" y="18428"/>
                      <a:pt x="14262" y="18308"/>
                      <a:pt x="14302" y="18227"/>
                    </a:cubicBezTo>
                    <a:cubicBezTo>
                      <a:pt x="14342" y="18107"/>
                      <a:pt x="14382" y="17987"/>
                      <a:pt x="14422" y="17867"/>
                    </a:cubicBezTo>
                    <a:cubicBezTo>
                      <a:pt x="14422" y="17787"/>
                      <a:pt x="14502" y="17667"/>
                      <a:pt x="14542" y="17546"/>
                    </a:cubicBezTo>
                    <a:cubicBezTo>
                      <a:pt x="14542" y="17426"/>
                      <a:pt x="14582" y="17306"/>
                      <a:pt x="14623" y="17226"/>
                    </a:cubicBezTo>
                    <a:cubicBezTo>
                      <a:pt x="14623" y="17066"/>
                      <a:pt x="14663" y="16946"/>
                      <a:pt x="14703" y="16825"/>
                    </a:cubicBezTo>
                    <a:cubicBezTo>
                      <a:pt x="14703" y="16745"/>
                      <a:pt x="14703" y="16625"/>
                      <a:pt x="14743" y="16505"/>
                    </a:cubicBezTo>
                    <a:cubicBezTo>
                      <a:pt x="14783" y="16385"/>
                      <a:pt x="14783" y="16224"/>
                      <a:pt x="14783" y="16104"/>
                    </a:cubicBezTo>
                    <a:lnTo>
                      <a:pt x="14783" y="15744"/>
                    </a:lnTo>
                    <a:cubicBezTo>
                      <a:pt x="14783" y="15664"/>
                      <a:pt x="14823" y="15583"/>
                      <a:pt x="14823" y="15543"/>
                    </a:cubicBezTo>
                    <a:lnTo>
                      <a:pt x="14823" y="15383"/>
                    </a:lnTo>
                    <a:cubicBezTo>
                      <a:pt x="14783" y="15303"/>
                      <a:pt x="14783" y="15263"/>
                      <a:pt x="14823" y="15183"/>
                    </a:cubicBezTo>
                    <a:cubicBezTo>
                      <a:pt x="14783" y="15103"/>
                      <a:pt x="14783" y="15063"/>
                      <a:pt x="14823" y="14983"/>
                    </a:cubicBezTo>
                    <a:cubicBezTo>
                      <a:pt x="14823" y="14862"/>
                      <a:pt x="14783" y="14742"/>
                      <a:pt x="14783" y="14662"/>
                    </a:cubicBezTo>
                    <a:cubicBezTo>
                      <a:pt x="14783" y="14542"/>
                      <a:pt x="14743" y="14422"/>
                      <a:pt x="14703" y="14302"/>
                    </a:cubicBezTo>
                    <a:cubicBezTo>
                      <a:pt x="14703" y="14181"/>
                      <a:pt x="14663" y="14021"/>
                      <a:pt x="14623" y="13901"/>
                    </a:cubicBezTo>
                    <a:cubicBezTo>
                      <a:pt x="14623" y="13821"/>
                      <a:pt x="14623" y="13781"/>
                      <a:pt x="14582" y="13701"/>
                    </a:cubicBezTo>
                    <a:cubicBezTo>
                      <a:pt x="13741" y="10616"/>
                      <a:pt x="10937" y="8453"/>
                      <a:pt x="7732" y="8453"/>
                    </a:cubicBezTo>
                    <a:lnTo>
                      <a:pt x="7091" y="8453"/>
                    </a:lnTo>
                    <a:cubicBezTo>
                      <a:pt x="5288" y="8453"/>
                      <a:pt x="3846" y="7011"/>
                      <a:pt x="3846" y="5208"/>
                    </a:cubicBezTo>
                    <a:lnTo>
                      <a:pt x="3846" y="2804"/>
                    </a:lnTo>
                    <a:cubicBezTo>
                      <a:pt x="3846" y="1402"/>
                      <a:pt x="5008" y="240"/>
                      <a:pt x="6410" y="240"/>
                    </a:cubicBezTo>
                    <a:close/>
                    <a:moveTo>
                      <a:pt x="6410" y="0"/>
                    </a:moveTo>
                    <a:cubicBezTo>
                      <a:pt x="5649" y="0"/>
                      <a:pt x="4928" y="321"/>
                      <a:pt x="4407" y="881"/>
                    </a:cubicBezTo>
                    <a:cubicBezTo>
                      <a:pt x="4087" y="1202"/>
                      <a:pt x="3846" y="1562"/>
                      <a:pt x="3686" y="2003"/>
                    </a:cubicBezTo>
                    <a:cubicBezTo>
                      <a:pt x="3686" y="2083"/>
                      <a:pt x="3686" y="2123"/>
                      <a:pt x="3646" y="2243"/>
                    </a:cubicBezTo>
                    <a:cubicBezTo>
                      <a:pt x="3606" y="2444"/>
                      <a:pt x="3566" y="2644"/>
                      <a:pt x="3566" y="2844"/>
                    </a:cubicBezTo>
                    <a:lnTo>
                      <a:pt x="3566" y="8293"/>
                    </a:lnTo>
                    <a:cubicBezTo>
                      <a:pt x="3566" y="9174"/>
                      <a:pt x="3245" y="10055"/>
                      <a:pt x="2604" y="10696"/>
                    </a:cubicBezTo>
                    <a:cubicBezTo>
                      <a:pt x="1" y="13420"/>
                      <a:pt x="1" y="17707"/>
                      <a:pt x="2604" y="20431"/>
                    </a:cubicBezTo>
                    <a:cubicBezTo>
                      <a:pt x="3205" y="21072"/>
                      <a:pt x="3566" y="21913"/>
                      <a:pt x="3566" y="22834"/>
                    </a:cubicBezTo>
                    <a:lnTo>
                      <a:pt x="3566" y="28283"/>
                    </a:lnTo>
                    <a:cubicBezTo>
                      <a:pt x="3566" y="28723"/>
                      <a:pt x="3686" y="29204"/>
                      <a:pt x="3926" y="29605"/>
                    </a:cubicBezTo>
                    <a:cubicBezTo>
                      <a:pt x="4047" y="29845"/>
                      <a:pt x="4247" y="30085"/>
                      <a:pt x="4407" y="30286"/>
                    </a:cubicBezTo>
                    <a:cubicBezTo>
                      <a:pt x="4928" y="30806"/>
                      <a:pt x="5689" y="31127"/>
                      <a:pt x="6410" y="31127"/>
                    </a:cubicBezTo>
                    <a:lnTo>
                      <a:pt x="122305" y="31127"/>
                    </a:lnTo>
                    <a:cubicBezTo>
                      <a:pt x="123026" y="31127"/>
                      <a:pt x="123747" y="30806"/>
                      <a:pt x="124308" y="30286"/>
                    </a:cubicBezTo>
                    <a:lnTo>
                      <a:pt x="124468" y="30085"/>
                    </a:lnTo>
                    <a:cubicBezTo>
                      <a:pt x="124548" y="30005"/>
                      <a:pt x="124588" y="29925"/>
                      <a:pt x="124628" y="29845"/>
                    </a:cubicBezTo>
                    <a:cubicBezTo>
                      <a:pt x="124748" y="29685"/>
                      <a:pt x="124828" y="29524"/>
                      <a:pt x="124909" y="29364"/>
                    </a:cubicBezTo>
                    <a:cubicBezTo>
                      <a:pt x="125069" y="29004"/>
                      <a:pt x="125149" y="28643"/>
                      <a:pt x="125149" y="28242"/>
                    </a:cubicBezTo>
                    <a:lnTo>
                      <a:pt x="125149" y="2804"/>
                    </a:lnTo>
                    <a:cubicBezTo>
                      <a:pt x="125149" y="2604"/>
                      <a:pt x="125109" y="2404"/>
                      <a:pt x="125069" y="2243"/>
                    </a:cubicBezTo>
                    <a:cubicBezTo>
                      <a:pt x="125069" y="2123"/>
                      <a:pt x="125029" y="2083"/>
                      <a:pt x="124989" y="2003"/>
                    </a:cubicBezTo>
                    <a:cubicBezTo>
                      <a:pt x="124989" y="1923"/>
                      <a:pt x="124949" y="1843"/>
                      <a:pt x="124909" y="1803"/>
                    </a:cubicBezTo>
                    <a:cubicBezTo>
                      <a:pt x="124909" y="1763"/>
                      <a:pt x="124868" y="1723"/>
                      <a:pt x="124868" y="1683"/>
                    </a:cubicBezTo>
                    <a:cubicBezTo>
                      <a:pt x="124828" y="1602"/>
                      <a:pt x="124788" y="1522"/>
                      <a:pt x="124748" y="1442"/>
                    </a:cubicBezTo>
                    <a:cubicBezTo>
                      <a:pt x="124708" y="1402"/>
                      <a:pt x="124668" y="1322"/>
                      <a:pt x="124628" y="1242"/>
                    </a:cubicBezTo>
                    <a:cubicBezTo>
                      <a:pt x="124588" y="1242"/>
                      <a:pt x="124588" y="1162"/>
                      <a:pt x="124548" y="1122"/>
                    </a:cubicBezTo>
                    <a:lnTo>
                      <a:pt x="124508" y="1082"/>
                    </a:lnTo>
                    <a:cubicBezTo>
                      <a:pt x="124388" y="921"/>
                      <a:pt x="124227" y="761"/>
                      <a:pt x="124067" y="641"/>
                    </a:cubicBezTo>
                    <a:cubicBezTo>
                      <a:pt x="124027" y="641"/>
                      <a:pt x="124027" y="601"/>
                      <a:pt x="123987" y="561"/>
                    </a:cubicBezTo>
                    <a:cubicBezTo>
                      <a:pt x="123947" y="561"/>
                      <a:pt x="123907" y="521"/>
                      <a:pt x="123867" y="521"/>
                    </a:cubicBezTo>
                    <a:cubicBezTo>
                      <a:pt x="123827" y="481"/>
                      <a:pt x="123747" y="441"/>
                      <a:pt x="123707" y="401"/>
                    </a:cubicBezTo>
                    <a:cubicBezTo>
                      <a:pt x="123667" y="361"/>
                      <a:pt x="123627" y="361"/>
                      <a:pt x="123546" y="321"/>
                    </a:cubicBezTo>
                    <a:cubicBezTo>
                      <a:pt x="123426" y="240"/>
                      <a:pt x="123306" y="200"/>
                      <a:pt x="123186" y="160"/>
                    </a:cubicBezTo>
                    <a:cubicBezTo>
                      <a:pt x="122905" y="40"/>
                      <a:pt x="122585" y="0"/>
                      <a:pt x="122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42;p35">
                <a:extLst>
                  <a:ext uri="{FF2B5EF4-FFF2-40B4-BE49-F238E27FC236}">
                    <a16:creationId xmlns:a16="http://schemas.microsoft.com/office/drawing/2014/main" id="{88097361-DD2E-44F8-99FE-8176EAE04CC8}"/>
                  </a:ext>
                </a:extLst>
              </p:cNvPr>
              <p:cNvSpPr/>
              <p:nvPr/>
            </p:nvSpPr>
            <p:spPr>
              <a:xfrm rot="10800000" flipH="1">
                <a:off x="5082023" y="2455498"/>
                <a:ext cx="330823" cy="329712"/>
              </a:xfrm>
              <a:custGeom>
                <a:avLst/>
                <a:gdLst/>
                <a:ahLst/>
                <a:cxnLst/>
                <a:rect l="l" t="t" r="r" b="b"/>
                <a:pathLst>
                  <a:path w="11618" h="11579" extrusionOk="0">
                    <a:moveTo>
                      <a:pt x="5809" y="1"/>
                    </a:moveTo>
                    <a:cubicBezTo>
                      <a:pt x="2604" y="1"/>
                      <a:pt x="0" y="2565"/>
                      <a:pt x="0" y="5769"/>
                    </a:cubicBezTo>
                    <a:cubicBezTo>
                      <a:pt x="0" y="8974"/>
                      <a:pt x="2604" y="11578"/>
                      <a:pt x="5809" y="11578"/>
                    </a:cubicBezTo>
                    <a:cubicBezTo>
                      <a:pt x="9014" y="11578"/>
                      <a:pt x="11618" y="8974"/>
                      <a:pt x="11618" y="5769"/>
                    </a:cubicBezTo>
                    <a:cubicBezTo>
                      <a:pt x="11618" y="2565"/>
                      <a:pt x="9014" y="1"/>
                      <a:pt x="5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443;p35">
              <a:extLst>
                <a:ext uri="{FF2B5EF4-FFF2-40B4-BE49-F238E27FC236}">
                  <a16:creationId xmlns:a16="http://schemas.microsoft.com/office/drawing/2014/main" id="{ED1F5C38-6A58-4126-92FB-B75C44885407}"/>
                </a:ext>
              </a:extLst>
            </p:cNvPr>
            <p:cNvSpPr txBox="1"/>
            <p:nvPr/>
          </p:nvSpPr>
          <p:spPr>
            <a:xfrm>
              <a:off x="5369236" y="2272789"/>
              <a:ext cx="2605301" cy="670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US" sz="1200" dirty="0">
                  <a:solidFill>
                    <a:srgbClr val="FFFFFF"/>
                  </a:solidFill>
                  <a:latin typeface="Roboto"/>
                  <a:ea typeface="Roboto"/>
                  <a:cs typeface="Roboto"/>
                  <a:sym typeface="Roboto"/>
                </a:rPr>
                <a:t>A timer that will ring and focused when the time approaches half of the maximum time</a:t>
              </a:r>
              <a:endParaRPr sz="1200" dirty="0">
                <a:solidFill>
                  <a:srgbClr val="FFFFFF"/>
                </a:solidFill>
                <a:latin typeface="Roboto"/>
                <a:ea typeface="Roboto"/>
                <a:cs typeface="Roboto"/>
                <a:sym typeface="Roboto"/>
              </a:endParaRPr>
            </a:p>
          </p:txBody>
        </p:sp>
        <p:sp>
          <p:nvSpPr>
            <p:cNvPr id="19" name="Google Shape;1447;p35">
              <a:extLst>
                <a:ext uri="{FF2B5EF4-FFF2-40B4-BE49-F238E27FC236}">
                  <a16:creationId xmlns:a16="http://schemas.microsoft.com/office/drawing/2014/main" id="{EB799EAB-567F-4FA2-814B-42D7C5C54640}"/>
                </a:ext>
              </a:extLst>
            </p:cNvPr>
            <p:cNvSpPr/>
            <p:nvPr/>
          </p:nvSpPr>
          <p:spPr>
            <a:xfrm>
              <a:off x="8134348" y="2616345"/>
              <a:ext cx="13789" cy="12319"/>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descr="Shape&#10;&#10;Description automatically generated with medium confidence">
            <a:extLst>
              <a:ext uri="{FF2B5EF4-FFF2-40B4-BE49-F238E27FC236}">
                <a16:creationId xmlns:a16="http://schemas.microsoft.com/office/drawing/2014/main" id="{DD9E8023-B5C6-484C-AC23-2E2AD3BB1E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473801" y="3994295"/>
            <a:ext cx="2551031" cy="1281285"/>
          </a:xfrm>
          <a:prstGeom prst="rect">
            <a:avLst/>
          </a:prstGeom>
        </p:spPr>
      </p:pic>
    </p:spTree>
    <p:extLst>
      <p:ext uri="{BB962C8B-B14F-4D97-AF65-F5344CB8AC3E}">
        <p14:creationId xmlns:p14="http://schemas.microsoft.com/office/powerpoint/2010/main" val="3815818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cxnSp>
        <p:nvCxnSpPr>
          <p:cNvPr id="538" name="Google Shape;538;p25"/>
          <p:cNvCxnSpPr/>
          <p:nvPr/>
        </p:nvCxnSpPr>
        <p:spPr>
          <a:xfrm>
            <a:off x="2814325" y="2098554"/>
            <a:ext cx="0" cy="1832700"/>
          </a:xfrm>
          <a:prstGeom prst="straightConnector1">
            <a:avLst/>
          </a:prstGeom>
          <a:noFill/>
          <a:ln w="9525" cap="flat" cmpd="sng">
            <a:solidFill>
              <a:schemeClr val="lt2"/>
            </a:solidFill>
            <a:prstDash val="dash"/>
            <a:round/>
            <a:headEnd type="none" w="med" len="med"/>
            <a:tailEnd type="none" w="med" len="med"/>
          </a:ln>
        </p:spPr>
      </p:cxnSp>
      <p:cxnSp>
        <p:nvCxnSpPr>
          <p:cNvPr id="539" name="Google Shape;539;p25"/>
          <p:cNvCxnSpPr/>
          <p:nvPr/>
        </p:nvCxnSpPr>
        <p:spPr>
          <a:xfrm>
            <a:off x="6329675" y="2098554"/>
            <a:ext cx="0" cy="1832700"/>
          </a:xfrm>
          <a:prstGeom prst="straightConnector1">
            <a:avLst/>
          </a:prstGeom>
          <a:noFill/>
          <a:ln w="9525" cap="flat" cmpd="sng">
            <a:solidFill>
              <a:schemeClr val="lt2"/>
            </a:solidFill>
            <a:prstDash val="dash"/>
            <a:round/>
            <a:headEnd type="none" w="med" len="med"/>
            <a:tailEnd type="none" w="med" len="med"/>
          </a:ln>
        </p:spPr>
      </p:cxnSp>
      <p:grpSp>
        <p:nvGrpSpPr>
          <p:cNvPr id="540" name="Google Shape;540;p25"/>
          <p:cNvGrpSpPr/>
          <p:nvPr/>
        </p:nvGrpSpPr>
        <p:grpSpPr>
          <a:xfrm>
            <a:off x="2418450" y="3698764"/>
            <a:ext cx="4307100" cy="1028571"/>
            <a:chOff x="-741450" y="1885613"/>
            <a:chExt cx="4307100" cy="883500"/>
          </a:xfrm>
        </p:grpSpPr>
        <p:sp>
          <p:nvSpPr>
            <p:cNvPr id="541" name="Google Shape;541;p25"/>
            <p:cNvSpPr/>
            <p:nvPr/>
          </p:nvSpPr>
          <p:spPr>
            <a:xfrm>
              <a:off x="-741450" y="1885613"/>
              <a:ext cx="4307100" cy="88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532650" y="1982488"/>
              <a:ext cx="3889500" cy="655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a:off x="-309150" y="2068558"/>
              <a:ext cx="3442500" cy="4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74250" y="2129587"/>
              <a:ext cx="2972700" cy="34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5"/>
          <p:cNvGrpSpPr/>
          <p:nvPr/>
        </p:nvGrpSpPr>
        <p:grpSpPr>
          <a:xfrm>
            <a:off x="249612" y="384263"/>
            <a:ext cx="8437188" cy="1760587"/>
            <a:chOff x="249612" y="384263"/>
            <a:chExt cx="8437188" cy="1760587"/>
          </a:xfrm>
        </p:grpSpPr>
        <p:sp>
          <p:nvSpPr>
            <p:cNvPr id="578" name="Google Shape;578;p25"/>
            <p:cNvSpPr/>
            <p:nvPr/>
          </p:nvSpPr>
          <p:spPr>
            <a:xfrm>
              <a:off x="249612" y="384263"/>
              <a:ext cx="3920944" cy="401400"/>
            </a:xfrm>
            <a:prstGeom prst="roundRect">
              <a:avLst>
                <a:gd name="adj" fmla="val 50000"/>
              </a:avLst>
            </a:prstGeom>
            <a:solidFill>
              <a:schemeClr val="bg2">
                <a:lumMod val="40000"/>
                <a:lumOff val="60000"/>
              </a:schemeClr>
            </a:solidFill>
            <a:ln>
              <a:noFill/>
            </a:ln>
          </p:spPr>
          <p:txBody>
            <a:bodyPr spcFirstLastPara="1" wrap="square" lIns="777225" tIns="91425" rIns="91425" bIns="91425" anchor="ctr" anchorCtr="0">
              <a:noAutofit/>
            </a:bodyPr>
            <a:lstStyle/>
            <a:p>
              <a:pPr marL="0" lvl="0" indent="0" algn="l" rtl="0">
                <a:spcBef>
                  <a:spcPts val="0"/>
                </a:spcBef>
                <a:spcAft>
                  <a:spcPts val="0"/>
                </a:spcAft>
                <a:buNone/>
              </a:pPr>
              <a:r>
                <a:rPr lang="en" sz="2800" b="1" dirty="0">
                  <a:latin typeface="Fira Sans Extra Condensed SemiBold"/>
                  <a:ea typeface="Fira Sans Extra Condensed SemiBold"/>
                  <a:cs typeface="Fira Sans Extra Condensed SemiBold"/>
                  <a:sym typeface="Fira Sans Extra Condensed SemiBold"/>
                </a:rPr>
                <a:t>CONCEPT USED?</a:t>
              </a:r>
              <a:endParaRPr sz="1800" b="1" dirty="0"/>
            </a:p>
          </p:txBody>
        </p:sp>
        <p:sp>
          <p:nvSpPr>
            <p:cNvPr id="579" name="Google Shape;579;p25"/>
            <p:cNvSpPr txBox="1"/>
            <p:nvPr/>
          </p:nvSpPr>
          <p:spPr>
            <a:xfrm>
              <a:off x="249612" y="851945"/>
              <a:ext cx="8437188" cy="417165"/>
            </a:xfrm>
            <a:prstGeom prst="rect">
              <a:avLst/>
            </a:prstGeom>
            <a:noFill/>
            <a:ln>
              <a:noFill/>
            </a:ln>
          </p:spPr>
          <p:txBody>
            <a:bodyPr spcFirstLastPara="1" wrap="square" lIns="91425" tIns="91425" rIns="91425" bIns="91425" anchor="ctr" anchorCtr="0">
              <a:noAutofit/>
            </a:bodyPr>
            <a:lstStyle/>
            <a:p>
              <a:pPr lvl="0">
                <a:lnSpc>
                  <a:spcPct val="107000"/>
                </a:lnSpc>
                <a:spcAft>
                  <a:spcPts val="800"/>
                </a:spcAft>
              </a:pP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Learning, Stimulus, and </a:t>
              </a:r>
              <a:r>
                <a:rPr lang="en-US"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R</a:t>
              </a: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esponse</a:t>
              </a:r>
              <a:r>
                <a:rPr lang="en-US"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a:t>
              </a:r>
              <a:endParaRPr lang="en-PK" sz="1200" b="1"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580" name="Google Shape;580;p25"/>
            <p:cNvSpPr/>
            <p:nvPr/>
          </p:nvSpPr>
          <p:spPr>
            <a:xfrm>
              <a:off x="2707975" y="1932150"/>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5"/>
          <p:cNvGrpSpPr/>
          <p:nvPr/>
        </p:nvGrpSpPr>
        <p:grpSpPr>
          <a:xfrm>
            <a:off x="137618" y="1521820"/>
            <a:ext cx="2727386" cy="2954333"/>
            <a:chOff x="193289" y="3194549"/>
            <a:chExt cx="2727386" cy="2954333"/>
          </a:xfrm>
        </p:grpSpPr>
        <p:sp>
          <p:nvSpPr>
            <p:cNvPr id="582" name="Google Shape;582;p25"/>
            <p:cNvSpPr/>
            <p:nvPr/>
          </p:nvSpPr>
          <p:spPr>
            <a:xfrm>
              <a:off x="193289" y="3194549"/>
              <a:ext cx="2594516" cy="401400"/>
            </a:xfrm>
            <a:prstGeom prst="roundRect">
              <a:avLst>
                <a:gd name="adj" fmla="val 50000"/>
              </a:avLst>
            </a:prstGeom>
            <a:solidFill>
              <a:schemeClr val="accent5"/>
            </a:solidFill>
            <a:ln>
              <a:noFill/>
            </a:ln>
          </p:spPr>
          <p:txBody>
            <a:bodyPr spcFirstLastPara="1" wrap="square" lIns="777225" tIns="91425" rIns="91425" bIns="91425" anchor="ctr" anchorCtr="0">
              <a:noAutofit/>
            </a:bodyPr>
            <a:lstStyle/>
            <a:p>
              <a:pPr marL="0" lvl="0" indent="0" rtl="0">
                <a:spcBef>
                  <a:spcPts val="0"/>
                </a:spcBef>
                <a:spcAft>
                  <a:spcPts val="0"/>
                </a:spcAft>
                <a:buNone/>
              </a:pPr>
              <a:r>
                <a:rPr lang="en" sz="2000" b="1" dirty="0">
                  <a:latin typeface="Fira Sans Extra Condensed SemiBold"/>
                  <a:ea typeface="Fira Sans Extra Condensed SemiBold"/>
                  <a:cs typeface="Fira Sans Extra Condensed SemiBold"/>
                  <a:sym typeface="Fira Sans Extra Condensed SemiBold"/>
                </a:rPr>
                <a:t>WHAT IT IS?</a:t>
              </a:r>
              <a:endParaRPr b="1" dirty="0"/>
            </a:p>
          </p:txBody>
        </p:sp>
        <p:sp>
          <p:nvSpPr>
            <p:cNvPr id="583" name="Google Shape;583;p25"/>
            <p:cNvSpPr txBox="1"/>
            <p:nvPr/>
          </p:nvSpPr>
          <p:spPr>
            <a:xfrm>
              <a:off x="457200" y="3565836"/>
              <a:ext cx="1789200" cy="258304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PK" sz="1200" dirty="0">
                  <a:solidFill>
                    <a:srgbClr val="000000"/>
                  </a:solidFill>
                  <a:effectLst/>
                  <a:latin typeface="Roboto" panose="02000000000000000000" pitchFamily="2" charset="0"/>
                  <a:ea typeface="Roboto" panose="02000000000000000000" pitchFamily="2" charset="0"/>
                </a:rPr>
                <a:t>Learning refers to the process of attaining new knowledge or modifying the existing one.</a:t>
              </a:r>
              <a:endParaRPr lang="en-US" sz="1200" dirty="0">
                <a:solidFill>
                  <a:srgbClr val="000000"/>
                </a:solidFill>
                <a:effectLst/>
                <a:latin typeface="Roboto" panose="02000000000000000000" pitchFamily="2" charset="0"/>
                <a:ea typeface="Roboto" panose="02000000000000000000" pitchFamily="2" charset="0"/>
              </a:endParaRPr>
            </a:p>
            <a:p>
              <a:r>
                <a:rPr lang="en-PK" sz="1200" dirty="0">
                  <a:solidFill>
                    <a:srgbClr val="000000"/>
                  </a:solidFill>
                  <a:effectLst/>
                  <a:latin typeface="Roboto" panose="02000000000000000000" pitchFamily="2" charset="0"/>
                  <a:ea typeface="Roboto" panose="02000000000000000000" pitchFamily="2" charset="0"/>
                  <a:cs typeface="Calibri" panose="020F0502020204030204" pitchFamily="34" charset="0"/>
                </a:rPr>
                <a:t>In stimulus-response learning learner responds to the stimuli and acts accordingly as it generates some sort of response.</a:t>
              </a:r>
              <a:endParaRPr lang="en-PK" sz="1200" dirty="0">
                <a:effectLst/>
                <a:latin typeface="Roboto" panose="02000000000000000000" pitchFamily="2" charset="0"/>
                <a:ea typeface="Roboto" panose="02000000000000000000" pitchFamily="2" charset="0"/>
                <a:cs typeface="Times New Roman" panose="02020603050405020304" pitchFamily="18" charset="0"/>
              </a:endParaRPr>
            </a:p>
            <a:p>
              <a:pPr marL="0" lvl="0" indent="0" algn="l" rtl="0">
                <a:lnSpc>
                  <a:spcPct val="100000"/>
                </a:lnSpc>
                <a:spcBef>
                  <a:spcPts val="0"/>
                </a:spcBef>
                <a:spcAft>
                  <a:spcPts val="0"/>
                </a:spcAft>
                <a:buNone/>
              </a:pPr>
              <a:endParaRPr lang="en-US" sz="1200" dirty="0">
                <a:solidFill>
                  <a:srgbClr val="000000"/>
                </a:solidFill>
                <a:effectLst/>
                <a:latin typeface="Roboto" panose="02000000000000000000" pitchFamily="2" charset="0"/>
                <a:ea typeface="Roboto" panose="02000000000000000000" pitchFamily="2" charset="0"/>
              </a:endParaRPr>
            </a:p>
            <a:p>
              <a:pPr marL="0" lvl="0" indent="0" algn="l" rtl="0">
                <a:lnSpc>
                  <a:spcPct val="100000"/>
                </a:lnSpc>
                <a:spcBef>
                  <a:spcPts val="0"/>
                </a:spcBef>
                <a:spcAft>
                  <a:spcPts val="0"/>
                </a:spcAft>
                <a:buNone/>
              </a:pPr>
              <a:endParaRPr sz="1200" dirty="0">
                <a:latin typeface="Roboto" panose="02000000000000000000" pitchFamily="2" charset="0"/>
                <a:ea typeface="Roboto" panose="02000000000000000000" pitchFamily="2" charset="0"/>
                <a:sym typeface="Roboto"/>
              </a:endParaRPr>
            </a:p>
          </p:txBody>
        </p:sp>
        <p:sp>
          <p:nvSpPr>
            <p:cNvPr id="584" name="Google Shape;584;p25"/>
            <p:cNvSpPr/>
            <p:nvPr/>
          </p:nvSpPr>
          <p:spPr>
            <a:xfrm>
              <a:off x="2707975" y="3288899"/>
              <a:ext cx="212700" cy="21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5"/>
          <p:cNvGrpSpPr/>
          <p:nvPr/>
        </p:nvGrpSpPr>
        <p:grpSpPr>
          <a:xfrm>
            <a:off x="6271660" y="1526485"/>
            <a:ext cx="2812866" cy="2404769"/>
            <a:chOff x="6223325" y="3186196"/>
            <a:chExt cx="2812866" cy="2404769"/>
          </a:xfrm>
        </p:grpSpPr>
        <p:sp>
          <p:nvSpPr>
            <p:cNvPr id="590" name="Google Shape;590;p25"/>
            <p:cNvSpPr/>
            <p:nvPr/>
          </p:nvSpPr>
          <p:spPr>
            <a:xfrm flipH="1">
              <a:off x="6348802" y="3186196"/>
              <a:ext cx="2687389" cy="401400"/>
            </a:xfrm>
            <a:prstGeom prst="roundRect">
              <a:avLst>
                <a:gd name="adj" fmla="val 50000"/>
              </a:avLst>
            </a:prstGeom>
            <a:solidFill>
              <a:schemeClr val="accent3"/>
            </a:solidFill>
            <a:ln>
              <a:noFill/>
            </a:ln>
          </p:spPr>
          <p:txBody>
            <a:bodyPr spcFirstLastPara="1" wrap="square" lIns="91425" tIns="91425" rIns="777225" bIns="91425" anchor="ctr" anchorCtr="0">
              <a:noAutofit/>
            </a:bodyPr>
            <a:lstStyle/>
            <a:p>
              <a:pPr marL="0" lvl="0" indent="0" rtl="0">
                <a:spcBef>
                  <a:spcPts val="0"/>
                </a:spcBef>
                <a:spcAft>
                  <a:spcPts val="0"/>
                </a:spcAft>
                <a:buNone/>
              </a:pPr>
              <a:r>
                <a:rPr lang="en-US" sz="2000" b="1" dirty="0">
                  <a:latin typeface="Fira Sans Extra Condensed SemiBold"/>
                </a:rPr>
                <a:t>HOW IN GAME?</a:t>
              </a:r>
              <a:endParaRPr sz="2000" b="1" dirty="0">
                <a:latin typeface="Fira Sans Extra Condensed SemiBold"/>
              </a:endParaRPr>
            </a:p>
          </p:txBody>
        </p:sp>
        <p:sp>
          <p:nvSpPr>
            <p:cNvPr id="591" name="Google Shape;591;p25"/>
            <p:cNvSpPr txBox="1"/>
            <p:nvPr/>
          </p:nvSpPr>
          <p:spPr>
            <a:xfrm>
              <a:off x="6561502" y="3565837"/>
              <a:ext cx="2125298" cy="2025128"/>
            </a:xfrm>
            <a:prstGeom prst="rect">
              <a:avLst/>
            </a:prstGeom>
            <a:noFill/>
            <a:ln>
              <a:noFill/>
            </a:ln>
          </p:spPr>
          <p:txBody>
            <a:bodyPr spcFirstLastPara="1" wrap="square" lIns="91425" tIns="91425" rIns="91425" bIns="91425" anchor="ctr" anchorCtr="0">
              <a:noAutofit/>
            </a:bodyPr>
            <a:lstStyle/>
            <a:p>
              <a:pPr marL="457200">
                <a:lnSpc>
                  <a:spcPct val="107000"/>
                </a:lnSpc>
                <a:spcAft>
                  <a:spcPts val="800"/>
                </a:spcAft>
              </a:pPr>
              <a:r>
                <a:rPr lang="en-US" sz="1200" dirty="0">
                  <a:effectLst/>
                  <a:latin typeface="Roboto" panose="02000000000000000000" pitchFamily="2" charset="0"/>
                  <a:ea typeface="Roboto" panose="02000000000000000000" pitchFamily="2" charset="0"/>
                  <a:cs typeface="Times New Roman" panose="02020603050405020304" pitchFamily="18" charset="0"/>
                </a:rPr>
                <a:t>Repetitive timer appearance will lead the user to mark the answers in given allotted time and ringing alarms to notify the time limit will eventually create a stimulus of alert.</a:t>
              </a:r>
              <a:endParaRPr lang="en-PK" sz="12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592" name="Google Shape;592;p25"/>
            <p:cNvSpPr/>
            <p:nvPr/>
          </p:nvSpPr>
          <p:spPr>
            <a:xfrm>
              <a:off x="6223325" y="3288899"/>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Picture 56" descr="Shape&#10;&#10;Description automatically generated with medium confidence">
            <a:extLst>
              <a:ext uri="{FF2B5EF4-FFF2-40B4-BE49-F238E27FC236}">
                <a16:creationId xmlns:a16="http://schemas.microsoft.com/office/drawing/2014/main" id="{4567B7DE-B758-42D2-8CD8-CCFB41DB83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750" r="90000">
                        <a14:foregroundMark x1="12625" y1="31875" x2="9875" y2="51000"/>
                        <a14:foregroundMark x1="9875" y1="51000" x2="21875" y2="53750"/>
                        <a14:foregroundMark x1="8625" y1="50125" x2="7375" y2="41625"/>
                        <a14:foregroundMark x1="3750" y1="44875" x2="5375" y2="43625"/>
                        <a14:foregroundMark x1="22750" y1="58625" x2="12250" y2="54125"/>
                      </a14:backgroundRemoval>
                    </a14:imgEffect>
                  </a14:imgLayer>
                </a14:imgProps>
              </a:ext>
            </a:extLst>
          </a:blip>
          <a:stretch>
            <a:fillRect/>
          </a:stretch>
        </p:blipFill>
        <p:spPr>
          <a:xfrm>
            <a:off x="3155575" y="601109"/>
            <a:ext cx="4601738" cy="4601738"/>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939E22BF-2E30-439E-AC36-4E54901DAA9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90000" y1="51786" x2="90000" y2="47619"/>
                      </a14:backgroundRemoval>
                    </a14:imgEffect>
                  </a14:imgLayer>
                </a14:imgProps>
              </a:ext>
            </a:extLst>
          </a:blip>
          <a:stretch>
            <a:fillRect/>
          </a:stretch>
        </p:blipFill>
        <p:spPr>
          <a:xfrm>
            <a:off x="3345638" y="3765046"/>
            <a:ext cx="2544895" cy="825259"/>
          </a:xfrm>
          <a:prstGeom prst="rect">
            <a:avLst/>
          </a:prstGeom>
        </p:spPr>
      </p:pic>
      <p:sp>
        <p:nvSpPr>
          <p:cNvPr id="31" name="Google Shape;580;p25">
            <a:extLst>
              <a:ext uri="{FF2B5EF4-FFF2-40B4-BE49-F238E27FC236}">
                <a16:creationId xmlns:a16="http://schemas.microsoft.com/office/drawing/2014/main" id="{089EBDAA-CF5B-4013-9FD7-1871F8EC5AA9}"/>
              </a:ext>
            </a:extLst>
          </p:cNvPr>
          <p:cNvSpPr/>
          <p:nvPr/>
        </p:nvSpPr>
        <p:spPr>
          <a:xfrm>
            <a:off x="6228049" y="1898818"/>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05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circle(in)">
                                      <p:cBhvr>
                                        <p:cTn id="7" dur="2000"/>
                                        <p:tgtEl>
                                          <p:spTgt spid="581"/>
                                        </p:tgtEl>
                                      </p:cBhvr>
                                    </p:animEffect>
                                  </p:childTnLst>
                                </p:cTn>
                              </p:par>
                              <p:par>
                                <p:cTn id="8" presetID="6" presetClass="entr" presetSubtype="16"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circle(in)">
                                      <p:cBhvr>
                                        <p:cTn id="10" dur="2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122" name="Google Shape;2565;p46">
            <a:extLst>
              <a:ext uri="{FF2B5EF4-FFF2-40B4-BE49-F238E27FC236}">
                <a16:creationId xmlns:a16="http://schemas.microsoft.com/office/drawing/2014/main" id="{396700CF-9F74-450C-BAD8-F9FE17B6A68D}"/>
              </a:ext>
            </a:extLst>
          </p:cNvPr>
          <p:cNvSpPr/>
          <p:nvPr/>
        </p:nvSpPr>
        <p:spPr>
          <a:xfrm rot="5400000">
            <a:off x="5221265" y="3386069"/>
            <a:ext cx="442756" cy="442755"/>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74" name="Google Shape;2474;p46"/>
          <p:cNvSpPr txBox="1">
            <a:spLocks noGrp="1"/>
          </p:cNvSpPr>
          <p:nvPr>
            <p:ph type="title"/>
          </p:nvPr>
        </p:nvSpPr>
        <p:spPr>
          <a:xfrm>
            <a:off x="457194" y="234692"/>
            <a:ext cx="8229600" cy="4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t>G</a:t>
            </a:r>
            <a:r>
              <a:rPr lang="en-US" b="1" dirty="0"/>
              <a:t>AME UP!!!</a:t>
            </a:r>
            <a:endParaRPr b="1" dirty="0"/>
          </a:p>
        </p:txBody>
      </p:sp>
      <p:grpSp>
        <p:nvGrpSpPr>
          <p:cNvPr id="2475" name="Google Shape;2475;p46"/>
          <p:cNvGrpSpPr/>
          <p:nvPr/>
        </p:nvGrpSpPr>
        <p:grpSpPr>
          <a:xfrm>
            <a:off x="423895" y="4700990"/>
            <a:ext cx="8296269" cy="442758"/>
            <a:chOff x="457191" y="4704304"/>
            <a:chExt cx="8229609" cy="439200"/>
          </a:xfrm>
        </p:grpSpPr>
        <p:sp>
          <p:nvSpPr>
            <p:cNvPr id="2476" name="Google Shape;2476;p46"/>
            <p:cNvSpPr/>
            <p:nvPr/>
          </p:nvSpPr>
          <p:spPr>
            <a:xfrm rot="5400000">
              <a:off x="1755592"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77" name="Google Shape;2477;p46"/>
            <p:cNvSpPr/>
            <p:nvPr/>
          </p:nvSpPr>
          <p:spPr>
            <a:xfrm rot="5400000">
              <a:off x="1783607"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2478" name="Google Shape;2478;p46"/>
            <p:cNvGrpSpPr/>
            <p:nvPr/>
          </p:nvGrpSpPr>
          <p:grpSpPr>
            <a:xfrm>
              <a:off x="1322781" y="4704304"/>
              <a:ext cx="439198" cy="439198"/>
              <a:chOff x="1322793" y="4288264"/>
              <a:chExt cx="439198" cy="439198"/>
            </a:xfrm>
          </p:grpSpPr>
          <p:sp>
            <p:nvSpPr>
              <p:cNvPr id="2479" name="Google Shape;2479;p46"/>
              <p:cNvSpPr/>
              <p:nvPr/>
            </p:nvSpPr>
            <p:spPr>
              <a:xfrm rot="5400000">
                <a:off x="1322793" y="4288264"/>
                <a:ext cx="439198" cy="43919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80" name="Google Shape;2480;p46"/>
              <p:cNvSpPr/>
              <p:nvPr/>
            </p:nvSpPr>
            <p:spPr>
              <a:xfrm rot="5400000">
                <a:off x="1350878" y="4316349"/>
                <a:ext cx="383028" cy="383028"/>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2481" name="Google Shape;2481;p46"/>
            <p:cNvSpPr/>
            <p:nvPr/>
          </p:nvSpPr>
          <p:spPr>
            <a:xfrm rot="5400000">
              <a:off x="889991"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82" name="Google Shape;2482;p46"/>
            <p:cNvSpPr/>
            <p:nvPr/>
          </p:nvSpPr>
          <p:spPr>
            <a:xfrm rot="5400000">
              <a:off x="918006"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2483" name="Google Shape;2483;p46"/>
            <p:cNvGrpSpPr/>
            <p:nvPr/>
          </p:nvGrpSpPr>
          <p:grpSpPr>
            <a:xfrm>
              <a:off x="457191" y="4704304"/>
              <a:ext cx="439200" cy="439200"/>
              <a:chOff x="457191" y="4704304"/>
              <a:chExt cx="439200" cy="439200"/>
            </a:xfrm>
          </p:grpSpPr>
          <p:sp>
            <p:nvSpPr>
              <p:cNvPr id="2484" name="Google Shape;2484;p46"/>
              <p:cNvSpPr/>
              <p:nvPr/>
            </p:nvSpPr>
            <p:spPr>
              <a:xfrm rot="5400000">
                <a:off x="457191"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85" name="Google Shape;2485;p46"/>
              <p:cNvSpPr/>
              <p:nvPr/>
            </p:nvSpPr>
            <p:spPr>
              <a:xfrm rot="5400000">
                <a:off x="485205"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2486" name="Google Shape;2486;p46"/>
            <p:cNvSpPr/>
            <p:nvPr/>
          </p:nvSpPr>
          <p:spPr>
            <a:xfrm rot="5400000">
              <a:off x="3486794"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87" name="Google Shape;2487;p46"/>
            <p:cNvSpPr/>
            <p:nvPr/>
          </p:nvSpPr>
          <p:spPr>
            <a:xfrm rot="5400000">
              <a:off x="3514809"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2488" name="Google Shape;2488;p46"/>
            <p:cNvGrpSpPr/>
            <p:nvPr/>
          </p:nvGrpSpPr>
          <p:grpSpPr>
            <a:xfrm>
              <a:off x="3053995" y="4704304"/>
              <a:ext cx="439198" cy="439198"/>
              <a:chOff x="3053995" y="4288264"/>
              <a:chExt cx="439198" cy="439198"/>
            </a:xfrm>
          </p:grpSpPr>
          <p:sp>
            <p:nvSpPr>
              <p:cNvPr id="2489" name="Google Shape;2489;p46"/>
              <p:cNvSpPr/>
              <p:nvPr/>
            </p:nvSpPr>
            <p:spPr>
              <a:xfrm rot="5400000">
                <a:off x="3053995" y="4288264"/>
                <a:ext cx="439198" cy="43919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90" name="Google Shape;2490;p46"/>
              <p:cNvSpPr/>
              <p:nvPr/>
            </p:nvSpPr>
            <p:spPr>
              <a:xfrm rot="5400000">
                <a:off x="3082080" y="4316349"/>
                <a:ext cx="383028" cy="383028"/>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2491" name="Google Shape;2491;p46"/>
            <p:cNvSpPr/>
            <p:nvPr/>
          </p:nvSpPr>
          <p:spPr>
            <a:xfrm rot="5400000">
              <a:off x="2621193"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92" name="Google Shape;2492;p46"/>
            <p:cNvSpPr/>
            <p:nvPr/>
          </p:nvSpPr>
          <p:spPr>
            <a:xfrm rot="5400000">
              <a:off x="2649208"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93" name="Google Shape;2493;p46"/>
            <p:cNvSpPr/>
            <p:nvPr/>
          </p:nvSpPr>
          <p:spPr>
            <a:xfrm rot="5400000">
              <a:off x="2188393"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94" name="Google Shape;2494;p46"/>
            <p:cNvSpPr/>
            <p:nvPr/>
          </p:nvSpPr>
          <p:spPr>
            <a:xfrm rot="5400000">
              <a:off x="2216408"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95" name="Google Shape;2495;p46"/>
            <p:cNvSpPr/>
            <p:nvPr/>
          </p:nvSpPr>
          <p:spPr>
            <a:xfrm rot="5400000">
              <a:off x="5217996"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96" name="Google Shape;2496;p46"/>
            <p:cNvSpPr/>
            <p:nvPr/>
          </p:nvSpPr>
          <p:spPr>
            <a:xfrm rot="5400000">
              <a:off x="5246011"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2497" name="Google Shape;2497;p46"/>
            <p:cNvGrpSpPr/>
            <p:nvPr/>
          </p:nvGrpSpPr>
          <p:grpSpPr>
            <a:xfrm>
              <a:off x="4785197" y="4704304"/>
              <a:ext cx="439198" cy="439198"/>
              <a:chOff x="4785197" y="4288264"/>
              <a:chExt cx="439198" cy="439198"/>
            </a:xfrm>
          </p:grpSpPr>
          <p:sp>
            <p:nvSpPr>
              <p:cNvPr id="2498" name="Google Shape;2498;p46"/>
              <p:cNvSpPr/>
              <p:nvPr/>
            </p:nvSpPr>
            <p:spPr>
              <a:xfrm rot="5400000">
                <a:off x="4785197" y="4288264"/>
                <a:ext cx="439198" cy="43919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99" name="Google Shape;2499;p46"/>
              <p:cNvSpPr/>
              <p:nvPr/>
            </p:nvSpPr>
            <p:spPr>
              <a:xfrm rot="5400000">
                <a:off x="4813283" y="4316349"/>
                <a:ext cx="383028" cy="383028"/>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2500" name="Google Shape;2500;p46"/>
            <p:cNvSpPr/>
            <p:nvPr/>
          </p:nvSpPr>
          <p:spPr>
            <a:xfrm rot="5400000">
              <a:off x="4352395"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01" name="Google Shape;2501;p46"/>
            <p:cNvSpPr/>
            <p:nvPr/>
          </p:nvSpPr>
          <p:spPr>
            <a:xfrm rot="5400000">
              <a:off x="4380410"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02" name="Google Shape;2502;p46"/>
            <p:cNvSpPr/>
            <p:nvPr/>
          </p:nvSpPr>
          <p:spPr>
            <a:xfrm rot="5400000">
              <a:off x="3919595"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03" name="Google Shape;2503;p46"/>
            <p:cNvSpPr/>
            <p:nvPr/>
          </p:nvSpPr>
          <p:spPr>
            <a:xfrm rot="5400000">
              <a:off x="3947610"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04" name="Google Shape;2504;p46"/>
            <p:cNvSpPr/>
            <p:nvPr/>
          </p:nvSpPr>
          <p:spPr>
            <a:xfrm rot="5400000">
              <a:off x="6949198"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05" name="Google Shape;2505;p46"/>
            <p:cNvSpPr/>
            <p:nvPr/>
          </p:nvSpPr>
          <p:spPr>
            <a:xfrm rot="5400000">
              <a:off x="6977213"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2506" name="Google Shape;2506;p46"/>
            <p:cNvGrpSpPr/>
            <p:nvPr/>
          </p:nvGrpSpPr>
          <p:grpSpPr>
            <a:xfrm>
              <a:off x="6516400" y="4704304"/>
              <a:ext cx="439198" cy="439198"/>
              <a:chOff x="6516400" y="4288264"/>
              <a:chExt cx="439198" cy="439198"/>
            </a:xfrm>
          </p:grpSpPr>
          <p:sp>
            <p:nvSpPr>
              <p:cNvPr id="2507" name="Google Shape;2507;p46"/>
              <p:cNvSpPr/>
              <p:nvPr/>
            </p:nvSpPr>
            <p:spPr>
              <a:xfrm rot="5400000">
                <a:off x="6516400" y="4288264"/>
                <a:ext cx="439198" cy="439198"/>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08" name="Google Shape;2508;p46"/>
              <p:cNvSpPr/>
              <p:nvPr/>
            </p:nvSpPr>
            <p:spPr>
              <a:xfrm rot="5400000">
                <a:off x="6544485" y="4316349"/>
                <a:ext cx="383028" cy="383028"/>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2509" name="Google Shape;2509;p46"/>
            <p:cNvSpPr/>
            <p:nvPr/>
          </p:nvSpPr>
          <p:spPr>
            <a:xfrm rot="5400000">
              <a:off x="6083597"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0" name="Google Shape;2510;p46"/>
            <p:cNvSpPr/>
            <p:nvPr/>
          </p:nvSpPr>
          <p:spPr>
            <a:xfrm rot="5400000">
              <a:off x="6111612"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1" name="Google Shape;2511;p46"/>
            <p:cNvSpPr/>
            <p:nvPr/>
          </p:nvSpPr>
          <p:spPr>
            <a:xfrm rot="5400000">
              <a:off x="5650797"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2" name="Google Shape;2512;p46"/>
            <p:cNvSpPr/>
            <p:nvPr/>
          </p:nvSpPr>
          <p:spPr>
            <a:xfrm rot="5400000">
              <a:off x="5678812"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3" name="Google Shape;2513;p46"/>
            <p:cNvSpPr/>
            <p:nvPr/>
          </p:nvSpPr>
          <p:spPr>
            <a:xfrm rot="5400000">
              <a:off x="8247600"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4" name="Google Shape;2514;p46"/>
            <p:cNvSpPr/>
            <p:nvPr/>
          </p:nvSpPr>
          <p:spPr>
            <a:xfrm rot="5400000">
              <a:off x="8275615"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5" name="Google Shape;2515;p46"/>
            <p:cNvSpPr/>
            <p:nvPr/>
          </p:nvSpPr>
          <p:spPr>
            <a:xfrm rot="5400000">
              <a:off x="7814799"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6" name="Google Shape;2516;p46"/>
            <p:cNvSpPr/>
            <p:nvPr/>
          </p:nvSpPr>
          <p:spPr>
            <a:xfrm rot="5400000">
              <a:off x="7842814"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7" name="Google Shape;2517;p46"/>
            <p:cNvSpPr/>
            <p:nvPr/>
          </p:nvSpPr>
          <p:spPr>
            <a:xfrm rot="5400000">
              <a:off x="7381999" y="4704304"/>
              <a:ext cx="439200" cy="439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8" name="Google Shape;2518;p46"/>
            <p:cNvSpPr/>
            <p:nvPr/>
          </p:nvSpPr>
          <p:spPr>
            <a:xfrm rot="5400000">
              <a:off x="7410014" y="4732389"/>
              <a:ext cx="383100" cy="3831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2519" name="Google Shape;2519;p46"/>
          <p:cNvGrpSpPr/>
          <p:nvPr/>
        </p:nvGrpSpPr>
        <p:grpSpPr>
          <a:xfrm>
            <a:off x="1124675" y="2345685"/>
            <a:ext cx="1659000" cy="2782754"/>
            <a:chOff x="1124675" y="2345685"/>
            <a:chExt cx="1659000" cy="2782754"/>
          </a:xfrm>
        </p:grpSpPr>
        <p:grpSp>
          <p:nvGrpSpPr>
            <p:cNvPr id="2520" name="Google Shape;2520;p46"/>
            <p:cNvGrpSpPr/>
            <p:nvPr/>
          </p:nvGrpSpPr>
          <p:grpSpPr>
            <a:xfrm>
              <a:off x="1296497" y="2947851"/>
              <a:ext cx="879062" cy="1753143"/>
              <a:chOff x="1296497" y="2947851"/>
              <a:chExt cx="879062" cy="1753143"/>
            </a:xfrm>
          </p:grpSpPr>
          <p:grpSp>
            <p:nvGrpSpPr>
              <p:cNvPr id="2521" name="Google Shape;2521;p46"/>
              <p:cNvGrpSpPr/>
              <p:nvPr/>
            </p:nvGrpSpPr>
            <p:grpSpPr>
              <a:xfrm>
                <a:off x="1296497" y="4258237"/>
                <a:ext cx="879062" cy="442756"/>
                <a:chOff x="1322781" y="3849089"/>
                <a:chExt cx="871999" cy="439198"/>
              </a:xfrm>
            </p:grpSpPr>
            <p:grpSp>
              <p:nvGrpSpPr>
                <p:cNvPr id="2522" name="Google Shape;2522;p46"/>
                <p:cNvGrpSpPr/>
                <p:nvPr/>
              </p:nvGrpSpPr>
              <p:grpSpPr>
                <a:xfrm rot="5400000">
                  <a:off x="1755581" y="3849089"/>
                  <a:ext cx="439198" cy="439198"/>
                  <a:chOff x="3354743" y="1656350"/>
                  <a:chExt cx="713100" cy="713100"/>
                </a:xfrm>
              </p:grpSpPr>
              <p:sp>
                <p:nvSpPr>
                  <p:cNvPr id="2523" name="Google Shape;2523;p46"/>
                  <p:cNvSpPr/>
                  <p:nvPr/>
                </p:nvSpPr>
                <p:spPr>
                  <a:xfrm>
                    <a:off x="3354743" y="1656350"/>
                    <a:ext cx="713100" cy="7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24" name="Google Shape;2524;p46"/>
                  <p:cNvSpPr/>
                  <p:nvPr/>
                </p:nvSpPr>
                <p:spPr>
                  <a:xfrm>
                    <a:off x="3400343" y="1701950"/>
                    <a:ext cx="621900" cy="62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2525" name="Google Shape;2525;p46"/>
                <p:cNvGrpSpPr/>
                <p:nvPr/>
              </p:nvGrpSpPr>
              <p:grpSpPr>
                <a:xfrm rot="5400000">
                  <a:off x="1322781" y="3849089"/>
                  <a:ext cx="439198" cy="439198"/>
                  <a:chOff x="3354743" y="1656350"/>
                  <a:chExt cx="713100" cy="713100"/>
                </a:xfrm>
              </p:grpSpPr>
              <p:sp>
                <p:nvSpPr>
                  <p:cNvPr id="2526" name="Google Shape;2526;p46"/>
                  <p:cNvSpPr/>
                  <p:nvPr/>
                </p:nvSpPr>
                <p:spPr>
                  <a:xfrm>
                    <a:off x="3354743" y="1656350"/>
                    <a:ext cx="713100" cy="7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27" name="Google Shape;2527;p46"/>
                  <p:cNvSpPr/>
                  <p:nvPr/>
                </p:nvSpPr>
                <p:spPr>
                  <a:xfrm>
                    <a:off x="3400343" y="1701950"/>
                    <a:ext cx="621900" cy="62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grpSp>
            <p:nvGrpSpPr>
              <p:cNvPr id="2528" name="Google Shape;2528;p46"/>
              <p:cNvGrpSpPr/>
              <p:nvPr/>
            </p:nvGrpSpPr>
            <p:grpSpPr>
              <a:xfrm rot="5400000">
                <a:off x="1296497" y="3384157"/>
                <a:ext cx="1315368" cy="442756"/>
                <a:chOff x="1322781" y="3849089"/>
                <a:chExt cx="1304799" cy="439198"/>
              </a:xfrm>
            </p:grpSpPr>
            <p:grpSp>
              <p:nvGrpSpPr>
                <p:cNvPr id="2529" name="Google Shape;2529;p46"/>
                <p:cNvGrpSpPr/>
                <p:nvPr/>
              </p:nvGrpSpPr>
              <p:grpSpPr>
                <a:xfrm rot="5400000">
                  <a:off x="1755581" y="3849089"/>
                  <a:ext cx="439198" cy="439198"/>
                  <a:chOff x="3354743" y="1656350"/>
                  <a:chExt cx="713100" cy="713100"/>
                </a:xfrm>
              </p:grpSpPr>
              <p:sp>
                <p:nvSpPr>
                  <p:cNvPr id="2530" name="Google Shape;2530;p46"/>
                  <p:cNvSpPr/>
                  <p:nvPr/>
                </p:nvSpPr>
                <p:spPr>
                  <a:xfrm>
                    <a:off x="3354743" y="1656350"/>
                    <a:ext cx="713100" cy="7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31" name="Google Shape;2531;p46"/>
                  <p:cNvSpPr/>
                  <p:nvPr/>
                </p:nvSpPr>
                <p:spPr>
                  <a:xfrm>
                    <a:off x="3400343" y="1701950"/>
                    <a:ext cx="621900" cy="62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2532" name="Google Shape;2532;p46"/>
                <p:cNvGrpSpPr/>
                <p:nvPr/>
              </p:nvGrpSpPr>
              <p:grpSpPr>
                <a:xfrm rot="5400000">
                  <a:off x="1322781" y="3849089"/>
                  <a:ext cx="439198" cy="439198"/>
                  <a:chOff x="3354743" y="1656350"/>
                  <a:chExt cx="713100" cy="713100"/>
                </a:xfrm>
              </p:grpSpPr>
              <p:sp>
                <p:nvSpPr>
                  <p:cNvPr id="2533" name="Google Shape;2533;p46"/>
                  <p:cNvSpPr/>
                  <p:nvPr/>
                </p:nvSpPr>
                <p:spPr>
                  <a:xfrm>
                    <a:off x="3354743" y="1656350"/>
                    <a:ext cx="713100" cy="7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34" name="Google Shape;2534;p46"/>
                  <p:cNvSpPr/>
                  <p:nvPr/>
                </p:nvSpPr>
                <p:spPr>
                  <a:xfrm>
                    <a:off x="3400343" y="1701950"/>
                    <a:ext cx="621900" cy="62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2535" name="Google Shape;2535;p46"/>
                <p:cNvGrpSpPr/>
                <p:nvPr/>
              </p:nvGrpSpPr>
              <p:grpSpPr>
                <a:xfrm rot="5400000">
                  <a:off x="2188382" y="3849089"/>
                  <a:ext cx="439198" cy="439198"/>
                  <a:chOff x="3354743" y="1656350"/>
                  <a:chExt cx="713100" cy="713100"/>
                </a:xfrm>
              </p:grpSpPr>
              <p:sp>
                <p:nvSpPr>
                  <p:cNvPr id="2536" name="Google Shape;2536;p46"/>
                  <p:cNvSpPr/>
                  <p:nvPr/>
                </p:nvSpPr>
                <p:spPr>
                  <a:xfrm>
                    <a:off x="3354743" y="1656350"/>
                    <a:ext cx="713100" cy="7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37" name="Google Shape;2537;p46"/>
                  <p:cNvSpPr/>
                  <p:nvPr/>
                </p:nvSpPr>
                <p:spPr>
                  <a:xfrm>
                    <a:off x="3400343" y="1701950"/>
                    <a:ext cx="621900" cy="62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grpSp>
        <p:sp>
          <p:nvSpPr>
            <p:cNvPr id="2538" name="Google Shape;2538;p46"/>
            <p:cNvSpPr txBox="1"/>
            <p:nvPr/>
          </p:nvSpPr>
          <p:spPr>
            <a:xfrm>
              <a:off x="1291638" y="4689539"/>
              <a:ext cx="909378" cy="438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a:solidFill>
                    <a:srgbClr val="FFFFFF"/>
                  </a:solidFill>
                  <a:latin typeface="Fira Sans Extra Condensed"/>
                  <a:ea typeface="Fira Sans Extra Condensed"/>
                  <a:cs typeface="Fira Sans Extra Condensed"/>
                  <a:sym typeface="Fira Sans Extra Condensed"/>
                </a:rPr>
                <a:t>84.5%</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2539" name="Google Shape;2539;p46"/>
            <p:cNvSpPr txBox="1"/>
            <p:nvPr/>
          </p:nvSpPr>
          <p:spPr>
            <a:xfrm>
              <a:off x="1124675" y="2345685"/>
              <a:ext cx="1659000" cy="69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dirty="0">
                  <a:latin typeface="Roboto"/>
                  <a:ea typeface="Roboto"/>
                  <a:cs typeface="Roboto"/>
                  <a:sym typeface="Roboto"/>
                </a:rPr>
                <a:t>Previous Rate</a:t>
              </a:r>
            </a:p>
            <a:p>
              <a:pPr marL="0" lvl="0" indent="0" algn="ctr" rtl="0">
                <a:lnSpc>
                  <a:spcPct val="100000"/>
                </a:lnSpc>
                <a:spcBef>
                  <a:spcPts val="0"/>
                </a:spcBef>
                <a:spcAft>
                  <a:spcPts val="0"/>
                </a:spcAft>
                <a:buNone/>
              </a:pPr>
              <a:r>
                <a:rPr lang="en" sz="1200" b="1" dirty="0">
                  <a:latin typeface="Roboto"/>
                  <a:ea typeface="Roboto"/>
                  <a:cs typeface="Roboto"/>
                  <a:sym typeface="Roboto"/>
                </a:rPr>
                <a:t>old</a:t>
              </a:r>
              <a:endParaRPr sz="1200" b="1" dirty="0">
                <a:latin typeface="Roboto"/>
                <a:ea typeface="Roboto"/>
                <a:cs typeface="Roboto"/>
                <a:sym typeface="Roboto"/>
              </a:endParaRPr>
            </a:p>
          </p:txBody>
        </p:sp>
      </p:grpSp>
      <p:grpSp>
        <p:nvGrpSpPr>
          <p:cNvPr id="2540" name="Google Shape;2540;p46"/>
          <p:cNvGrpSpPr/>
          <p:nvPr/>
        </p:nvGrpSpPr>
        <p:grpSpPr>
          <a:xfrm>
            <a:off x="2869825" y="2819407"/>
            <a:ext cx="1659000" cy="2298017"/>
            <a:chOff x="2869825" y="2819407"/>
            <a:chExt cx="1659000" cy="2298017"/>
          </a:xfrm>
        </p:grpSpPr>
        <p:grpSp>
          <p:nvGrpSpPr>
            <p:cNvPr id="2541" name="Google Shape;2541;p46"/>
            <p:cNvGrpSpPr/>
            <p:nvPr/>
          </p:nvGrpSpPr>
          <p:grpSpPr>
            <a:xfrm>
              <a:off x="3041648" y="3384157"/>
              <a:ext cx="1315368" cy="1316836"/>
              <a:chOff x="3041648" y="3384157"/>
              <a:chExt cx="1315368" cy="1316836"/>
            </a:xfrm>
          </p:grpSpPr>
          <p:grpSp>
            <p:nvGrpSpPr>
              <p:cNvPr id="2542" name="Google Shape;2542;p46"/>
              <p:cNvGrpSpPr/>
              <p:nvPr/>
            </p:nvGrpSpPr>
            <p:grpSpPr>
              <a:xfrm>
                <a:off x="3041648" y="4258237"/>
                <a:ext cx="1315368" cy="442756"/>
                <a:chOff x="1322781" y="3849089"/>
                <a:chExt cx="1304799" cy="439198"/>
              </a:xfrm>
            </p:grpSpPr>
            <p:grpSp>
              <p:nvGrpSpPr>
                <p:cNvPr id="2543" name="Google Shape;2543;p46"/>
                <p:cNvGrpSpPr/>
                <p:nvPr/>
              </p:nvGrpSpPr>
              <p:grpSpPr>
                <a:xfrm rot="5400000">
                  <a:off x="1755581" y="3849089"/>
                  <a:ext cx="439198" cy="439198"/>
                  <a:chOff x="3354743" y="1656350"/>
                  <a:chExt cx="713100" cy="713100"/>
                </a:xfrm>
              </p:grpSpPr>
              <p:sp>
                <p:nvSpPr>
                  <p:cNvPr id="2544" name="Google Shape;2544;p46"/>
                  <p:cNvSpPr/>
                  <p:nvPr/>
                </p:nvSpPr>
                <p:spPr>
                  <a:xfrm>
                    <a:off x="3354743" y="1656350"/>
                    <a:ext cx="7131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45" name="Google Shape;2545;p46"/>
                  <p:cNvSpPr/>
                  <p:nvPr/>
                </p:nvSpPr>
                <p:spPr>
                  <a:xfrm>
                    <a:off x="3400343" y="1701950"/>
                    <a:ext cx="621900" cy="62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2546" name="Google Shape;2546;p46"/>
                <p:cNvGrpSpPr/>
                <p:nvPr/>
              </p:nvGrpSpPr>
              <p:grpSpPr>
                <a:xfrm rot="5400000">
                  <a:off x="1322781" y="3849089"/>
                  <a:ext cx="439198" cy="439198"/>
                  <a:chOff x="3354743" y="1656350"/>
                  <a:chExt cx="713100" cy="713100"/>
                </a:xfrm>
              </p:grpSpPr>
              <p:sp>
                <p:nvSpPr>
                  <p:cNvPr id="2547" name="Google Shape;2547;p46"/>
                  <p:cNvSpPr/>
                  <p:nvPr/>
                </p:nvSpPr>
                <p:spPr>
                  <a:xfrm>
                    <a:off x="3354743" y="1656350"/>
                    <a:ext cx="7131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48" name="Google Shape;2548;p46"/>
                  <p:cNvSpPr/>
                  <p:nvPr/>
                </p:nvSpPr>
                <p:spPr>
                  <a:xfrm>
                    <a:off x="3400343" y="1701950"/>
                    <a:ext cx="621900" cy="62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2549" name="Google Shape;2549;p46"/>
                <p:cNvGrpSpPr/>
                <p:nvPr/>
              </p:nvGrpSpPr>
              <p:grpSpPr>
                <a:xfrm rot="5400000">
                  <a:off x="2188382" y="3849089"/>
                  <a:ext cx="439198" cy="439198"/>
                  <a:chOff x="3354743" y="1656350"/>
                  <a:chExt cx="713100" cy="713100"/>
                </a:xfrm>
              </p:grpSpPr>
              <p:sp>
                <p:nvSpPr>
                  <p:cNvPr id="2550" name="Google Shape;2550;p46"/>
                  <p:cNvSpPr/>
                  <p:nvPr/>
                </p:nvSpPr>
                <p:spPr>
                  <a:xfrm>
                    <a:off x="3354743" y="1656350"/>
                    <a:ext cx="7131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51" name="Google Shape;2551;p46"/>
                  <p:cNvSpPr/>
                  <p:nvPr/>
                </p:nvSpPr>
                <p:spPr>
                  <a:xfrm>
                    <a:off x="3400343" y="1701950"/>
                    <a:ext cx="621900" cy="62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grpSp>
            <p:nvGrpSpPr>
              <p:cNvPr id="2552" name="Google Shape;2552;p46"/>
              <p:cNvGrpSpPr/>
              <p:nvPr/>
            </p:nvGrpSpPr>
            <p:grpSpPr>
              <a:xfrm rot="5400000">
                <a:off x="3259801" y="3602310"/>
                <a:ext cx="879062" cy="442756"/>
                <a:chOff x="1755581" y="3849089"/>
                <a:chExt cx="871999" cy="439198"/>
              </a:xfrm>
            </p:grpSpPr>
            <p:grpSp>
              <p:nvGrpSpPr>
                <p:cNvPr id="2553" name="Google Shape;2553;p46"/>
                <p:cNvGrpSpPr/>
                <p:nvPr/>
              </p:nvGrpSpPr>
              <p:grpSpPr>
                <a:xfrm rot="5400000">
                  <a:off x="1755581" y="3849089"/>
                  <a:ext cx="439198" cy="439198"/>
                  <a:chOff x="3354743" y="1656350"/>
                  <a:chExt cx="713100" cy="713100"/>
                </a:xfrm>
              </p:grpSpPr>
              <p:sp>
                <p:nvSpPr>
                  <p:cNvPr id="2554" name="Google Shape;2554;p46"/>
                  <p:cNvSpPr/>
                  <p:nvPr/>
                </p:nvSpPr>
                <p:spPr>
                  <a:xfrm>
                    <a:off x="3354743" y="1656350"/>
                    <a:ext cx="7131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55" name="Google Shape;2555;p46"/>
                  <p:cNvSpPr/>
                  <p:nvPr/>
                </p:nvSpPr>
                <p:spPr>
                  <a:xfrm>
                    <a:off x="3400343" y="1701950"/>
                    <a:ext cx="621900" cy="62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2556" name="Google Shape;2556;p46"/>
                <p:cNvGrpSpPr/>
                <p:nvPr/>
              </p:nvGrpSpPr>
              <p:grpSpPr>
                <a:xfrm rot="5400000">
                  <a:off x="2188382" y="3849089"/>
                  <a:ext cx="439198" cy="439198"/>
                  <a:chOff x="3354743" y="1656350"/>
                  <a:chExt cx="713100" cy="713100"/>
                </a:xfrm>
              </p:grpSpPr>
              <p:sp>
                <p:nvSpPr>
                  <p:cNvPr id="2557" name="Google Shape;2557;p46"/>
                  <p:cNvSpPr/>
                  <p:nvPr/>
                </p:nvSpPr>
                <p:spPr>
                  <a:xfrm>
                    <a:off x="3354743" y="1656350"/>
                    <a:ext cx="713100" cy="71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58" name="Google Shape;2558;p46"/>
                  <p:cNvSpPr/>
                  <p:nvPr/>
                </p:nvSpPr>
                <p:spPr>
                  <a:xfrm>
                    <a:off x="3400343" y="1701950"/>
                    <a:ext cx="621900" cy="62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grpSp>
        <p:sp>
          <p:nvSpPr>
            <p:cNvPr id="2559" name="Google Shape;2559;p46"/>
            <p:cNvSpPr txBox="1"/>
            <p:nvPr/>
          </p:nvSpPr>
          <p:spPr>
            <a:xfrm>
              <a:off x="3260431" y="4678524"/>
              <a:ext cx="877800" cy="43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a:solidFill>
                    <a:srgbClr val="FFFFFF"/>
                  </a:solidFill>
                  <a:latin typeface="Fira Sans Extra Condensed"/>
                  <a:ea typeface="Fira Sans Extra Condensed"/>
                  <a:cs typeface="Fira Sans Extra Condensed"/>
                  <a:sym typeface="Fira Sans Extra Condensed"/>
                </a:rPr>
                <a:t>75pts</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2560" name="Google Shape;2560;p46"/>
            <p:cNvSpPr txBox="1"/>
            <p:nvPr/>
          </p:nvSpPr>
          <p:spPr>
            <a:xfrm>
              <a:off x="2869825" y="2819407"/>
              <a:ext cx="1659000" cy="695700"/>
            </a:xfrm>
            <a:prstGeom prst="rect">
              <a:avLst/>
            </a:prstGeom>
            <a:noFill/>
            <a:ln>
              <a:noFill/>
            </a:ln>
          </p:spPr>
          <p:txBody>
            <a:bodyPr spcFirstLastPara="1" wrap="square" lIns="91425" tIns="91425" rIns="91425" bIns="91425" anchor="ctr" anchorCtr="0">
              <a:noAutofit/>
            </a:bodyPr>
            <a:lstStyle/>
            <a:p>
              <a:pPr algn="ctr"/>
              <a:r>
                <a:rPr lang="en" sz="1200" b="1" dirty="0">
                  <a:latin typeface="Roboto"/>
                  <a:ea typeface="Roboto"/>
                  <a:sym typeface="Roboto"/>
                </a:rPr>
                <a:t>Current Score</a:t>
              </a:r>
            </a:p>
            <a:p>
              <a:pPr algn="ctr"/>
              <a:r>
                <a:rPr lang="en-US" sz="1200" b="1" dirty="0">
                  <a:latin typeface="Roboto"/>
                  <a:ea typeface="Roboto"/>
                  <a:sym typeface="Roboto"/>
                </a:rPr>
                <a:t>new/100</a:t>
              </a:r>
              <a:endParaRPr sz="1200" b="1" dirty="0">
                <a:latin typeface="Roboto"/>
                <a:ea typeface="Roboto"/>
                <a:sym typeface="Roboto"/>
              </a:endParaRPr>
            </a:p>
          </p:txBody>
        </p:sp>
      </p:grpSp>
      <p:grpSp>
        <p:nvGrpSpPr>
          <p:cNvPr id="2561" name="Google Shape;2561;p46"/>
          <p:cNvGrpSpPr/>
          <p:nvPr/>
        </p:nvGrpSpPr>
        <p:grpSpPr>
          <a:xfrm>
            <a:off x="4614976" y="2764324"/>
            <a:ext cx="1659000" cy="2364118"/>
            <a:chOff x="4614976" y="2764324"/>
            <a:chExt cx="1659000" cy="2364118"/>
          </a:xfrm>
        </p:grpSpPr>
        <p:grpSp>
          <p:nvGrpSpPr>
            <p:cNvPr id="2562" name="Google Shape;2562;p46"/>
            <p:cNvGrpSpPr/>
            <p:nvPr/>
          </p:nvGrpSpPr>
          <p:grpSpPr>
            <a:xfrm>
              <a:off x="5223105" y="3820463"/>
              <a:ext cx="879062" cy="880530"/>
              <a:chOff x="5223105" y="3820463"/>
              <a:chExt cx="879062" cy="880530"/>
            </a:xfrm>
          </p:grpSpPr>
          <p:grpSp>
            <p:nvGrpSpPr>
              <p:cNvPr id="2563" name="Google Shape;2563;p46"/>
              <p:cNvGrpSpPr/>
              <p:nvPr/>
            </p:nvGrpSpPr>
            <p:grpSpPr>
              <a:xfrm>
                <a:off x="5223105" y="4258237"/>
                <a:ext cx="879062" cy="442756"/>
                <a:chOff x="1755581" y="3849089"/>
                <a:chExt cx="871999" cy="439198"/>
              </a:xfrm>
            </p:grpSpPr>
            <p:grpSp>
              <p:nvGrpSpPr>
                <p:cNvPr id="2564" name="Google Shape;2564;p46"/>
                <p:cNvGrpSpPr/>
                <p:nvPr/>
              </p:nvGrpSpPr>
              <p:grpSpPr>
                <a:xfrm rot="5400000">
                  <a:off x="1755581" y="3849089"/>
                  <a:ext cx="439198" cy="439198"/>
                  <a:chOff x="3354743" y="1656350"/>
                  <a:chExt cx="713100" cy="713100"/>
                </a:xfrm>
              </p:grpSpPr>
              <p:sp>
                <p:nvSpPr>
                  <p:cNvPr id="2565" name="Google Shape;2565;p46"/>
                  <p:cNvSpPr/>
                  <p:nvPr/>
                </p:nvSpPr>
                <p:spPr>
                  <a:xfrm>
                    <a:off x="3354743" y="1656350"/>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66" name="Google Shape;2566;p46"/>
                  <p:cNvSpPr/>
                  <p:nvPr/>
                </p:nvSpPr>
                <p:spPr>
                  <a:xfrm>
                    <a:off x="3400343" y="1701950"/>
                    <a:ext cx="621900" cy="62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2567" name="Google Shape;2567;p46"/>
                <p:cNvGrpSpPr/>
                <p:nvPr/>
              </p:nvGrpSpPr>
              <p:grpSpPr>
                <a:xfrm rot="5400000">
                  <a:off x="2188382" y="3849089"/>
                  <a:ext cx="439198" cy="439198"/>
                  <a:chOff x="3354743" y="1656350"/>
                  <a:chExt cx="713100" cy="713100"/>
                </a:xfrm>
              </p:grpSpPr>
              <p:sp>
                <p:nvSpPr>
                  <p:cNvPr id="2568" name="Google Shape;2568;p46"/>
                  <p:cNvSpPr/>
                  <p:nvPr/>
                </p:nvSpPr>
                <p:spPr>
                  <a:xfrm>
                    <a:off x="3354743" y="1656350"/>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69" name="Google Shape;2569;p46"/>
                  <p:cNvSpPr/>
                  <p:nvPr/>
                </p:nvSpPr>
                <p:spPr>
                  <a:xfrm>
                    <a:off x="3400343" y="1701950"/>
                    <a:ext cx="621900" cy="62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grpSp>
            <p:nvGrpSpPr>
              <p:cNvPr id="2570" name="Google Shape;2570;p46"/>
              <p:cNvGrpSpPr/>
              <p:nvPr/>
            </p:nvGrpSpPr>
            <p:grpSpPr>
              <a:xfrm rot="10800000">
                <a:off x="5223105" y="3820463"/>
                <a:ext cx="442756" cy="442756"/>
                <a:chOff x="3354743" y="1656350"/>
                <a:chExt cx="713100" cy="713100"/>
              </a:xfrm>
            </p:grpSpPr>
            <p:sp>
              <p:nvSpPr>
                <p:cNvPr id="2571" name="Google Shape;2571;p46"/>
                <p:cNvSpPr/>
                <p:nvPr/>
              </p:nvSpPr>
              <p:spPr>
                <a:xfrm>
                  <a:off x="3354743" y="1656350"/>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72" name="Google Shape;2572;p46"/>
                <p:cNvSpPr/>
                <p:nvPr/>
              </p:nvSpPr>
              <p:spPr>
                <a:xfrm>
                  <a:off x="3400343" y="1701950"/>
                  <a:ext cx="621900" cy="62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lt1"/>
                    </a:solidFill>
                    <a:latin typeface="Fira Sans Extra Condensed SemiBold"/>
                    <a:ea typeface="Fira Sans Extra Condensed SemiBold"/>
                    <a:cs typeface="Fira Sans Extra Condensed SemiBold"/>
                    <a:sym typeface="Fira Sans Extra Condensed SemiBold"/>
                  </a:endParaRPr>
                </a:p>
              </p:txBody>
            </p:sp>
          </p:grpSp>
        </p:grpSp>
        <p:sp>
          <p:nvSpPr>
            <p:cNvPr id="2573" name="Google Shape;2573;p46"/>
            <p:cNvSpPr txBox="1"/>
            <p:nvPr/>
          </p:nvSpPr>
          <p:spPr>
            <a:xfrm>
              <a:off x="5247950" y="4689542"/>
              <a:ext cx="877800" cy="438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a:solidFill>
                    <a:srgbClr val="FFFFFF"/>
                  </a:solidFill>
                  <a:latin typeface="Fira Sans Extra Condensed"/>
                  <a:ea typeface="Fira Sans Extra Condensed"/>
                  <a:cs typeface="Fira Sans Extra Condensed"/>
                  <a:sym typeface="Fira Sans Extra Condensed"/>
                </a:rPr>
                <a:t>75%</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2574" name="Google Shape;2574;p46"/>
            <p:cNvSpPr txBox="1"/>
            <p:nvPr/>
          </p:nvSpPr>
          <p:spPr>
            <a:xfrm>
              <a:off x="4614976" y="2764324"/>
              <a:ext cx="1659000" cy="695700"/>
            </a:xfrm>
            <a:prstGeom prst="rect">
              <a:avLst/>
            </a:prstGeom>
            <a:noFill/>
            <a:ln>
              <a:noFill/>
            </a:ln>
          </p:spPr>
          <p:txBody>
            <a:bodyPr spcFirstLastPara="1" wrap="square" lIns="91425" tIns="91425" rIns="91425" bIns="91425" anchor="ctr" anchorCtr="0">
              <a:noAutofit/>
            </a:bodyPr>
            <a:lstStyle/>
            <a:p>
              <a:pPr algn="ctr"/>
              <a:r>
                <a:rPr lang="en" sz="1200" b="1" dirty="0">
                  <a:latin typeface="Roboto"/>
                  <a:ea typeface="Roboto"/>
                  <a:sym typeface="Roboto"/>
                </a:rPr>
                <a:t>Current Score Rate</a:t>
              </a:r>
            </a:p>
            <a:p>
              <a:pPr algn="ctr"/>
              <a:r>
                <a:rPr lang="en-US" sz="1200" b="1" dirty="0">
                  <a:latin typeface="Roboto"/>
                  <a:ea typeface="Roboto"/>
                  <a:sym typeface="Roboto"/>
                </a:rPr>
                <a:t>n</a:t>
              </a:r>
              <a:r>
                <a:rPr lang="en" sz="1200" b="1" dirty="0">
                  <a:latin typeface="Roboto"/>
                  <a:ea typeface="Roboto"/>
                  <a:sym typeface="Roboto"/>
                </a:rPr>
                <a:t>ew</a:t>
              </a:r>
              <a:endParaRPr sz="1200" b="1" dirty="0">
                <a:latin typeface="Roboto"/>
                <a:ea typeface="Roboto"/>
                <a:sym typeface="Roboto"/>
              </a:endParaRPr>
            </a:p>
          </p:txBody>
        </p:sp>
      </p:grpSp>
      <p:grpSp>
        <p:nvGrpSpPr>
          <p:cNvPr id="2575" name="Google Shape;2575;p46"/>
          <p:cNvGrpSpPr/>
          <p:nvPr/>
        </p:nvGrpSpPr>
        <p:grpSpPr>
          <a:xfrm>
            <a:off x="6371143" y="1938056"/>
            <a:ext cx="1659000" cy="3179369"/>
            <a:chOff x="6371143" y="1938056"/>
            <a:chExt cx="1659000" cy="3179369"/>
          </a:xfrm>
        </p:grpSpPr>
        <p:sp>
          <p:nvSpPr>
            <p:cNvPr id="2576" name="Google Shape;2576;p46"/>
            <p:cNvSpPr txBox="1"/>
            <p:nvPr/>
          </p:nvSpPr>
          <p:spPr>
            <a:xfrm>
              <a:off x="6883880" y="4678525"/>
              <a:ext cx="1068501" cy="438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a:solidFill>
                    <a:srgbClr val="FFFFFF"/>
                  </a:solidFill>
                  <a:latin typeface="Fira Sans Extra Condensed"/>
                  <a:ea typeface="Fira Sans Extra Condensed"/>
                  <a:cs typeface="Fira Sans Extra Condensed"/>
                  <a:sym typeface="Fira Sans Extra Condensed"/>
                </a:rPr>
                <a:t>79.75%</a:t>
              </a:r>
              <a:endParaRPr sz="2400" b="1" dirty="0">
                <a:solidFill>
                  <a:srgbClr val="FFFFFF"/>
                </a:solidFill>
                <a:latin typeface="Fira Sans Extra Condensed"/>
                <a:ea typeface="Fira Sans Extra Condensed"/>
                <a:cs typeface="Fira Sans Extra Condensed"/>
                <a:sym typeface="Fira Sans Extra Condensed"/>
              </a:endParaRPr>
            </a:p>
          </p:txBody>
        </p:sp>
        <p:sp>
          <p:nvSpPr>
            <p:cNvPr id="2577" name="Google Shape;2577;p46"/>
            <p:cNvSpPr txBox="1"/>
            <p:nvPr/>
          </p:nvSpPr>
          <p:spPr>
            <a:xfrm>
              <a:off x="6371143" y="1938056"/>
              <a:ext cx="1659000" cy="695700"/>
            </a:xfrm>
            <a:prstGeom prst="rect">
              <a:avLst/>
            </a:prstGeom>
            <a:noFill/>
            <a:ln>
              <a:noFill/>
            </a:ln>
          </p:spPr>
          <p:txBody>
            <a:bodyPr spcFirstLastPara="1" wrap="square" lIns="91425" tIns="91425" rIns="91425" bIns="91425" anchor="ctr" anchorCtr="0">
              <a:noAutofit/>
            </a:bodyPr>
            <a:lstStyle/>
            <a:p>
              <a:pPr algn="ctr"/>
              <a:r>
                <a:rPr lang="en" sz="1200" b="1" dirty="0">
                  <a:latin typeface="Roboto"/>
                  <a:ea typeface="Roboto"/>
                  <a:sym typeface="Roboto"/>
                </a:rPr>
                <a:t>Current Rate</a:t>
              </a:r>
            </a:p>
            <a:p>
              <a:pPr algn="ctr"/>
              <a:r>
                <a:rPr lang="en" sz="1200" b="1" dirty="0">
                  <a:latin typeface="Roboto"/>
                  <a:ea typeface="Roboto"/>
                  <a:sym typeface="Roboto"/>
                </a:rPr>
                <a:t>((new+old)*100)/200</a:t>
              </a:r>
              <a:endParaRPr sz="1200" b="1" dirty="0">
                <a:latin typeface="Roboto"/>
                <a:ea typeface="Roboto"/>
                <a:sym typeface="Roboto"/>
              </a:endParaRPr>
            </a:p>
          </p:txBody>
        </p:sp>
        <p:grpSp>
          <p:nvGrpSpPr>
            <p:cNvPr id="2578" name="Google Shape;2578;p46"/>
            <p:cNvGrpSpPr/>
            <p:nvPr/>
          </p:nvGrpSpPr>
          <p:grpSpPr>
            <a:xfrm>
              <a:off x="6968229" y="2510074"/>
              <a:ext cx="879082" cy="2190965"/>
              <a:chOff x="6968229" y="2510074"/>
              <a:chExt cx="879082" cy="2190965"/>
            </a:xfrm>
          </p:grpSpPr>
          <p:sp>
            <p:nvSpPr>
              <p:cNvPr id="2579" name="Google Shape;2579;p46"/>
              <p:cNvSpPr/>
              <p:nvPr/>
            </p:nvSpPr>
            <p:spPr>
              <a:xfrm rot="10800000">
                <a:off x="6968256" y="3384157"/>
                <a:ext cx="442756" cy="442756"/>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0" name="Google Shape;2580;p46"/>
              <p:cNvSpPr/>
              <p:nvPr/>
            </p:nvSpPr>
            <p:spPr>
              <a:xfrm rot="10800000">
                <a:off x="6996568" y="3412469"/>
                <a:ext cx="386131" cy="386131"/>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1" name="Google Shape;2581;p46"/>
              <p:cNvSpPr/>
              <p:nvPr/>
            </p:nvSpPr>
            <p:spPr>
              <a:xfrm rot="10800000">
                <a:off x="6968256" y="2947851"/>
                <a:ext cx="442756" cy="442756"/>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2" name="Google Shape;2582;p46"/>
              <p:cNvSpPr/>
              <p:nvPr/>
            </p:nvSpPr>
            <p:spPr>
              <a:xfrm rot="10800000">
                <a:off x="6996568" y="2976163"/>
                <a:ext cx="386131" cy="386131"/>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3" name="Google Shape;2583;p46"/>
              <p:cNvSpPr/>
              <p:nvPr/>
            </p:nvSpPr>
            <p:spPr>
              <a:xfrm rot="10800000">
                <a:off x="6968256" y="3820463"/>
                <a:ext cx="442756" cy="442756"/>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4" name="Google Shape;2584;p46"/>
              <p:cNvSpPr/>
              <p:nvPr/>
            </p:nvSpPr>
            <p:spPr>
              <a:xfrm rot="10800000">
                <a:off x="6996568" y="3848776"/>
                <a:ext cx="386131" cy="386131"/>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5" name="Google Shape;2585;p46"/>
              <p:cNvSpPr/>
              <p:nvPr/>
            </p:nvSpPr>
            <p:spPr>
              <a:xfrm rot="5400000">
                <a:off x="6968229" y="4258275"/>
                <a:ext cx="442764" cy="442764"/>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6" name="Google Shape;2586;p46"/>
              <p:cNvSpPr/>
              <p:nvPr/>
            </p:nvSpPr>
            <p:spPr>
              <a:xfrm rot="5400000">
                <a:off x="6996542" y="4286588"/>
                <a:ext cx="386138" cy="386138"/>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7" name="Google Shape;2587;p46"/>
              <p:cNvSpPr/>
              <p:nvPr/>
            </p:nvSpPr>
            <p:spPr>
              <a:xfrm rot="5400000">
                <a:off x="7404536" y="4258275"/>
                <a:ext cx="442764" cy="442764"/>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8" name="Google Shape;2588;p46"/>
              <p:cNvSpPr/>
              <p:nvPr/>
            </p:nvSpPr>
            <p:spPr>
              <a:xfrm rot="5400000">
                <a:off x="7432849" y="4286588"/>
                <a:ext cx="386138" cy="386138"/>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89" name="Google Shape;2589;p46"/>
              <p:cNvSpPr/>
              <p:nvPr/>
            </p:nvSpPr>
            <p:spPr>
              <a:xfrm rot="10800000">
                <a:off x="6968260" y="2510074"/>
                <a:ext cx="442764" cy="442764"/>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90" name="Google Shape;2590;p46"/>
              <p:cNvSpPr/>
              <p:nvPr/>
            </p:nvSpPr>
            <p:spPr>
              <a:xfrm rot="10800000">
                <a:off x="6996573" y="2538387"/>
                <a:ext cx="386138" cy="386138"/>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91" name="Google Shape;2591;p46"/>
              <p:cNvSpPr/>
              <p:nvPr/>
            </p:nvSpPr>
            <p:spPr>
              <a:xfrm rot="5400000">
                <a:off x="7404512" y="3824400"/>
                <a:ext cx="442800" cy="4428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92" name="Google Shape;2592;p46"/>
              <p:cNvSpPr/>
              <p:nvPr/>
            </p:nvSpPr>
            <p:spPr>
              <a:xfrm rot="5400000">
                <a:off x="7432899" y="3852713"/>
                <a:ext cx="386100" cy="386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grpSp>
      <p:sp>
        <p:nvSpPr>
          <p:cNvPr id="121" name="Google Shape;2572;p46">
            <a:extLst>
              <a:ext uri="{FF2B5EF4-FFF2-40B4-BE49-F238E27FC236}">
                <a16:creationId xmlns:a16="http://schemas.microsoft.com/office/drawing/2014/main" id="{1BA695D6-710F-4E1E-A940-0B99055BFC7F}"/>
              </a:ext>
            </a:extLst>
          </p:cNvPr>
          <p:cNvSpPr/>
          <p:nvPr/>
        </p:nvSpPr>
        <p:spPr>
          <a:xfrm rot="10800000">
            <a:off x="5249580" y="3406262"/>
            <a:ext cx="386131" cy="3861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124" name="Google Shape;1454;p35">
            <a:extLst>
              <a:ext uri="{FF2B5EF4-FFF2-40B4-BE49-F238E27FC236}">
                <a16:creationId xmlns:a16="http://schemas.microsoft.com/office/drawing/2014/main" id="{2F957625-F7A7-47ED-94A3-4A69E59374EF}"/>
              </a:ext>
            </a:extLst>
          </p:cNvPr>
          <p:cNvGrpSpPr/>
          <p:nvPr/>
        </p:nvGrpSpPr>
        <p:grpSpPr>
          <a:xfrm>
            <a:off x="198305" y="856883"/>
            <a:ext cx="8632031" cy="1079183"/>
            <a:chOff x="457187" y="2864805"/>
            <a:chExt cx="3659564" cy="1079183"/>
          </a:xfrm>
        </p:grpSpPr>
        <p:grpSp>
          <p:nvGrpSpPr>
            <p:cNvPr id="130" name="Google Shape;1455;p35">
              <a:extLst>
                <a:ext uri="{FF2B5EF4-FFF2-40B4-BE49-F238E27FC236}">
                  <a16:creationId xmlns:a16="http://schemas.microsoft.com/office/drawing/2014/main" id="{92EDF98C-3ECC-4E0E-95C7-919388A3556E}"/>
                </a:ext>
              </a:extLst>
            </p:cNvPr>
            <p:cNvGrpSpPr/>
            <p:nvPr/>
          </p:nvGrpSpPr>
          <p:grpSpPr>
            <a:xfrm>
              <a:off x="457187" y="2864805"/>
              <a:ext cx="3659564" cy="1079183"/>
              <a:chOff x="457187" y="2864805"/>
              <a:chExt cx="3659564" cy="1079183"/>
            </a:xfrm>
          </p:grpSpPr>
          <p:sp>
            <p:nvSpPr>
              <p:cNvPr id="138" name="Google Shape;1456;p35">
                <a:extLst>
                  <a:ext uri="{FF2B5EF4-FFF2-40B4-BE49-F238E27FC236}">
                    <a16:creationId xmlns:a16="http://schemas.microsoft.com/office/drawing/2014/main" id="{DA5CC2F3-7381-45CA-8D51-58184011F393}"/>
                  </a:ext>
                </a:extLst>
              </p:cNvPr>
              <p:cNvSpPr/>
              <p:nvPr/>
            </p:nvSpPr>
            <p:spPr>
              <a:xfrm rot="10800000">
                <a:off x="489107" y="2879611"/>
                <a:ext cx="3589996" cy="1029008"/>
              </a:xfrm>
              <a:custGeom>
                <a:avLst/>
                <a:gdLst/>
                <a:ahLst/>
                <a:cxnLst/>
                <a:rect l="l" t="t" r="r" b="b"/>
                <a:pathLst>
                  <a:path w="126071" h="36136" extrusionOk="0">
                    <a:moveTo>
                      <a:pt x="5128" y="1"/>
                    </a:moveTo>
                    <a:cubicBezTo>
                      <a:pt x="2284" y="1"/>
                      <a:pt x="1" y="2284"/>
                      <a:pt x="1" y="5129"/>
                    </a:cubicBezTo>
                    <a:lnTo>
                      <a:pt x="1" y="31007"/>
                    </a:lnTo>
                    <a:cubicBezTo>
                      <a:pt x="1" y="33852"/>
                      <a:pt x="2284" y="36135"/>
                      <a:pt x="5128" y="36135"/>
                    </a:cubicBezTo>
                    <a:lnTo>
                      <a:pt x="120983" y="36135"/>
                    </a:lnTo>
                    <a:cubicBezTo>
                      <a:pt x="123787" y="36135"/>
                      <a:pt x="126070" y="33852"/>
                      <a:pt x="126070" y="31007"/>
                    </a:cubicBezTo>
                    <a:lnTo>
                      <a:pt x="126070" y="5129"/>
                    </a:lnTo>
                    <a:cubicBezTo>
                      <a:pt x="126070" y="2284"/>
                      <a:pt x="123787" y="1"/>
                      <a:pt x="120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457;p35">
                <a:extLst>
                  <a:ext uri="{FF2B5EF4-FFF2-40B4-BE49-F238E27FC236}">
                    <a16:creationId xmlns:a16="http://schemas.microsoft.com/office/drawing/2014/main" id="{621D98F9-FD34-46BE-983A-5C4D9CC81F18}"/>
                  </a:ext>
                </a:extLst>
              </p:cNvPr>
              <p:cNvSpPr/>
              <p:nvPr/>
            </p:nvSpPr>
            <p:spPr>
              <a:xfrm rot="10800000">
                <a:off x="457187" y="2864805"/>
                <a:ext cx="3653868" cy="1079183"/>
              </a:xfrm>
              <a:custGeom>
                <a:avLst/>
                <a:gdLst/>
                <a:ahLst/>
                <a:cxnLst/>
                <a:rect l="l" t="t" r="r" b="b"/>
                <a:pathLst>
                  <a:path w="128314" h="37898" extrusionOk="0">
                    <a:moveTo>
                      <a:pt x="5930" y="1"/>
                    </a:moveTo>
                    <a:cubicBezTo>
                      <a:pt x="2645" y="41"/>
                      <a:pt x="1" y="2685"/>
                      <a:pt x="41" y="5930"/>
                    </a:cubicBezTo>
                    <a:lnTo>
                      <a:pt x="41" y="13742"/>
                    </a:lnTo>
                    <a:cubicBezTo>
                      <a:pt x="15" y="13926"/>
                      <a:pt x="162" y="14041"/>
                      <a:pt x="323" y="14041"/>
                    </a:cubicBezTo>
                    <a:cubicBezTo>
                      <a:pt x="406" y="14041"/>
                      <a:pt x="493" y="14010"/>
                      <a:pt x="562" y="13942"/>
                    </a:cubicBezTo>
                    <a:lnTo>
                      <a:pt x="1203" y="13221"/>
                    </a:lnTo>
                    <a:cubicBezTo>
                      <a:pt x="1723" y="12620"/>
                      <a:pt x="2044" y="11819"/>
                      <a:pt x="2044" y="10977"/>
                    </a:cubicBezTo>
                    <a:lnTo>
                      <a:pt x="2044" y="6250"/>
                    </a:lnTo>
                    <a:cubicBezTo>
                      <a:pt x="2044" y="3927"/>
                      <a:pt x="3927" y="2004"/>
                      <a:pt x="6250" y="2004"/>
                    </a:cubicBezTo>
                    <a:lnTo>
                      <a:pt x="122105" y="2004"/>
                    </a:lnTo>
                    <a:cubicBezTo>
                      <a:pt x="124428" y="2004"/>
                      <a:pt x="126311" y="3927"/>
                      <a:pt x="126311" y="6250"/>
                    </a:cubicBezTo>
                    <a:lnTo>
                      <a:pt x="126311" y="31689"/>
                    </a:lnTo>
                    <a:cubicBezTo>
                      <a:pt x="126311" y="34012"/>
                      <a:pt x="124428" y="35895"/>
                      <a:pt x="122065" y="35895"/>
                    </a:cubicBezTo>
                    <a:lnTo>
                      <a:pt x="6250" y="35895"/>
                    </a:lnTo>
                    <a:cubicBezTo>
                      <a:pt x="3927" y="35895"/>
                      <a:pt x="2004" y="34012"/>
                      <a:pt x="2044" y="31689"/>
                    </a:cubicBezTo>
                    <a:lnTo>
                      <a:pt x="2044" y="26921"/>
                    </a:lnTo>
                    <a:cubicBezTo>
                      <a:pt x="2044" y="26080"/>
                      <a:pt x="1723" y="25279"/>
                      <a:pt x="1163" y="24678"/>
                    </a:cubicBezTo>
                    <a:lnTo>
                      <a:pt x="522" y="23957"/>
                    </a:lnTo>
                    <a:cubicBezTo>
                      <a:pt x="453" y="23875"/>
                      <a:pt x="371" y="23840"/>
                      <a:pt x="293" y="23840"/>
                    </a:cubicBezTo>
                    <a:cubicBezTo>
                      <a:pt x="140" y="23840"/>
                      <a:pt x="1" y="23972"/>
                      <a:pt x="1" y="24157"/>
                    </a:cubicBezTo>
                    <a:lnTo>
                      <a:pt x="1" y="31969"/>
                    </a:lnTo>
                    <a:cubicBezTo>
                      <a:pt x="1" y="35254"/>
                      <a:pt x="2645" y="37898"/>
                      <a:pt x="5930" y="37898"/>
                    </a:cubicBezTo>
                    <a:lnTo>
                      <a:pt x="122385" y="37898"/>
                    </a:lnTo>
                    <a:cubicBezTo>
                      <a:pt x="125670" y="37898"/>
                      <a:pt x="128314" y="35254"/>
                      <a:pt x="128314" y="31969"/>
                    </a:cubicBezTo>
                    <a:lnTo>
                      <a:pt x="128314" y="5930"/>
                    </a:lnTo>
                    <a:cubicBezTo>
                      <a:pt x="128314" y="2645"/>
                      <a:pt x="125670" y="1"/>
                      <a:pt x="122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58;p35">
                <a:extLst>
                  <a:ext uri="{FF2B5EF4-FFF2-40B4-BE49-F238E27FC236}">
                    <a16:creationId xmlns:a16="http://schemas.microsoft.com/office/drawing/2014/main" id="{D84D7785-02CE-47F8-A134-655E7C095AC4}"/>
                  </a:ext>
                </a:extLst>
              </p:cNvPr>
              <p:cNvSpPr/>
              <p:nvPr/>
            </p:nvSpPr>
            <p:spPr>
              <a:xfrm rot="10800000">
                <a:off x="553009" y="2960623"/>
                <a:ext cx="3563742" cy="886372"/>
              </a:xfrm>
              <a:custGeom>
                <a:avLst/>
                <a:gdLst/>
                <a:ahLst/>
                <a:cxnLst/>
                <a:rect l="l" t="t" r="r" b="b"/>
                <a:pathLst>
                  <a:path w="125149" h="31127" extrusionOk="0">
                    <a:moveTo>
                      <a:pt x="91378" y="240"/>
                    </a:moveTo>
                    <a:cubicBezTo>
                      <a:pt x="93021" y="240"/>
                      <a:pt x="94583" y="881"/>
                      <a:pt x="95745" y="2003"/>
                    </a:cubicBezTo>
                    <a:lnTo>
                      <a:pt x="97948" y="4246"/>
                    </a:lnTo>
                    <a:cubicBezTo>
                      <a:pt x="99070" y="5368"/>
                      <a:pt x="100592" y="5969"/>
                      <a:pt x="102154" y="5969"/>
                    </a:cubicBezTo>
                    <a:lnTo>
                      <a:pt x="121904" y="5969"/>
                    </a:lnTo>
                    <a:cubicBezTo>
                      <a:pt x="123546" y="5969"/>
                      <a:pt x="124909" y="7331"/>
                      <a:pt x="124909" y="8974"/>
                    </a:cubicBezTo>
                    <a:lnTo>
                      <a:pt x="124868" y="25518"/>
                    </a:lnTo>
                    <a:lnTo>
                      <a:pt x="124868" y="25599"/>
                    </a:lnTo>
                    <a:lnTo>
                      <a:pt x="124868" y="28242"/>
                    </a:lnTo>
                    <a:cubicBezTo>
                      <a:pt x="124868" y="28603"/>
                      <a:pt x="124828" y="28923"/>
                      <a:pt x="124668" y="29244"/>
                    </a:cubicBezTo>
                    <a:cubicBezTo>
                      <a:pt x="124628" y="29404"/>
                      <a:pt x="124508" y="29564"/>
                      <a:pt x="124428" y="29685"/>
                    </a:cubicBezTo>
                    <a:cubicBezTo>
                      <a:pt x="124388" y="29765"/>
                      <a:pt x="124348" y="29845"/>
                      <a:pt x="124308" y="29885"/>
                    </a:cubicBezTo>
                    <a:lnTo>
                      <a:pt x="124187" y="30005"/>
                    </a:lnTo>
                    <a:lnTo>
                      <a:pt x="124107" y="30085"/>
                    </a:lnTo>
                    <a:cubicBezTo>
                      <a:pt x="123627" y="30566"/>
                      <a:pt x="122986" y="30846"/>
                      <a:pt x="122305" y="30846"/>
                    </a:cubicBezTo>
                    <a:lnTo>
                      <a:pt x="6410" y="30846"/>
                    </a:lnTo>
                    <a:cubicBezTo>
                      <a:pt x="5729" y="30846"/>
                      <a:pt x="5088" y="30566"/>
                      <a:pt x="4607" y="30085"/>
                    </a:cubicBezTo>
                    <a:cubicBezTo>
                      <a:pt x="4487" y="29965"/>
                      <a:pt x="4367" y="29845"/>
                      <a:pt x="4287" y="29685"/>
                    </a:cubicBezTo>
                    <a:cubicBezTo>
                      <a:pt x="3967" y="29284"/>
                      <a:pt x="3846" y="28763"/>
                      <a:pt x="3846" y="28242"/>
                    </a:cubicBezTo>
                    <a:lnTo>
                      <a:pt x="3846" y="25879"/>
                    </a:lnTo>
                    <a:cubicBezTo>
                      <a:pt x="3846" y="24076"/>
                      <a:pt x="5288" y="22634"/>
                      <a:pt x="7091" y="22634"/>
                    </a:cubicBezTo>
                    <a:lnTo>
                      <a:pt x="7892" y="22634"/>
                    </a:lnTo>
                    <a:cubicBezTo>
                      <a:pt x="8093" y="22634"/>
                      <a:pt x="8253" y="22634"/>
                      <a:pt x="8453" y="22594"/>
                    </a:cubicBezTo>
                    <a:cubicBezTo>
                      <a:pt x="8573" y="22594"/>
                      <a:pt x="8654" y="22554"/>
                      <a:pt x="8774" y="22554"/>
                    </a:cubicBezTo>
                    <a:cubicBezTo>
                      <a:pt x="8854" y="22554"/>
                      <a:pt x="9014" y="22514"/>
                      <a:pt x="9174" y="22514"/>
                    </a:cubicBezTo>
                    <a:lnTo>
                      <a:pt x="9495" y="22394"/>
                    </a:lnTo>
                    <a:lnTo>
                      <a:pt x="9855" y="22314"/>
                    </a:lnTo>
                    <a:cubicBezTo>
                      <a:pt x="9976" y="22274"/>
                      <a:pt x="10056" y="22233"/>
                      <a:pt x="10176" y="22193"/>
                    </a:cubicBezTo>
                    <a:cubicBezTo>
                      <a:pt x="10296" y="22153"/>
                      <a:pt x="10416" y="22113"/>
                      <a:pt x="10536" y="22073"/>
                    </a:cubicBezTo>
                    <a:cubicBezTo>
                      <a:pt x="10617" y="22033"/>
                      <a:pt x="10697" y="21993"/>
                      <a:pt x="10817" y="21913"/>
                    </a:cubicBezTo>
                    <a:cubicBezTo>
                      <a:pt x="10937" y="21873"/>
                      <a:pt x="11057" y="21833"/>
                      <a:pt x="11137" y="21753"/>
                    </a:cubicBezTo>
                    <a:cubicBezTo>
                      <a:pt x="11257" y="21713"/>
                      <a:pt x="11338" y="21673"/>
                      <a:pt x="11418" y="21592"/>
                    </a:cubicBezTo>
                    <a:cubicBezTo>
                      <a:pt x="11538" y="21512"/>
                      <a:pt x="11618" y="21472"/>
                      <a:pt x="11738" y="21392"/>
                    </a:cubicBezTo>
                    <a:cubicBezTo>
                      <a:pt x="11858" y="21352"/>
                      <a:pt x="11898" y="21272"/>
                      <a:pt x="11979" y="21192"/>
                    </a:cubicBezTo>
                    <a:cubicBezTo>
                      <a:pt x="12099" y="21112"/>
                      <a:pt x="12179" y="21072"/>
                      <a:pt x="12299" y="20952"/>
                    </a:cubicBezTo>
                    <a:cubicBezTo>
                      <a:pt x="12379" y="20911"/>
                      <a:pt x="12419" y="20831"/>
                      <a:pt x="12539" y="20751"/>
                    </a:cubicBezTo>
                    <a:cubicBezTo>
                      <a:pt x="12620" y="20671"/>
                      <a:pt x="12700" y="20591"/>
                      <a:pt x="12780" y="20511"/>
                    </a:cubicBezTo>
                    <a:cubicBezTo>
                      <a:pt x="12860" y="20431"/>
                      <a:pt x="12940" y="20351"/>
                      <a:pt x="13020" y="20230"/>
                    </a:cubicBezTo>
                    <a:cubicBezTo>
                      <a:pt x="13100" y="20150"/>
                      <a:pt x="13180" y="20070"/>
                      <a:pt x="13260" y="19990"/>
                    </a:cubicBezTo>
                    <a:lnTo>
                      <a:pt x="13421" y="19710"/>
                    </a:lnTo>
                    <a:cubicBezTo>
                      <a:pt x="13501" y="19630"/>
                      <a:pt x="13581" y="19549"/>
                      <a:pt x="13661" y="19429"/>
                    </a:cubicBezTo>
                    <a:cubicBezTo>
                      <a:pt x="13701" y="19349"/>
                      <a:pt x="13781" y="19269"/>
                      <a:pt x="13821" y="19149"/>
                    </a:cubicBezTo>
                    <a:cubicBezTo>
                      <a:pt x="13861" y="19029"/>
                      <a:pt x="13942" y="18949"/>
                      <a:pt x="13982" y="18828"/>
                    </a:cubicBezTo>
                    <a:cubicBezTo>
                      <a:pt x="14062" y="18748"/>
                      <a:pt x="14102" y="18628"/>
                      <a:pt x="14142" y="18508"/>
                    </a:cubicBezTo>
                    <a:cubicBezTo>
                      <a:pt x="14222" y="18428"/>
                      <a:pt x="14262" y="18308"/>
                      <a:pt x="14302" y="18227"/>
                    </a:cubicBezTo>
                    <a:cubicBezTo>
                      <a:pt x="14342" y="18107"/>
                      <a:pt x="14382" y="17987"/>
                      <a:pt x="14422" y="17867"/>
                    </a:cubicBezTo>
                    <a:cubicBezTo>
                      <a:pt x="14422" y="17787"/>
                      <a:pt x="14502" y="17667"/>
                      <a:pt x="14542" y="17546"/>
                    </a:cubicBezTo>
                    <a:cubicBezTo>
                      <a:pt x="14542" y="17426"/>
                      <a:pt x="14582" y="17306"/>
                      <a:pt x="14623" y="17226"/>
                    </a:cubicBezTo>
                    <a:cubicBezTo>
                      <a:pt x="14623" y="17066"/>
                      <a:pt x="14663" y="16946"/>
                      <a:pt x="14703" y="16825"/>
                    </a:cubicBezTo>
                    <a:cubicBezTo>
                      <a:pt x="14703" y="16745"/>
                      <a:pt x="14703" y="16625"/>
                      <a:pt x="14743" y="16505"/>
                    </a:cubicBezTo>
                    <a:cubicBezTo>
                      <a:pt x="14783" y="16385"/>
                      <a:pt x="14783" y="16224"/>
                      <a:pt x="14783" y="16104"/>
                    </a:cubicBezTo>
                    <a:lnTo>
                      <a:pt x="14783" y="15744"/>
                    </a:lnTo>
                    <a:cubicBezTo>
                      <a:pt x="14783" y="15664"/>
                      <a:pt x="14823" y="15583"/>
                      <a:pt x="14823" y="15543"/>
                    </a:cubicBezTo>
                    <a:lnTo>
                      <a:pt x="14823" y="15383"/>
                    </a:lnTo>
                    <a:cubicBezTo>
                      <a:pt x="14783" y="15303"/>
                      <a:pt x="14783" y="15263"/>
                      <a:pt x="14823" y="15183"/>
                    </a:cubicBezTo>
                    <a:cubicBezTo>
                      <a:pt x="14783" y="15103"/>
                      <a:pt x="14783" y="15063"/>
                      <a:pt x="14823" y="14983"/>
                    </a:cubicBezTo>
                    <a:cubicBezTo>
                      <a:pt x="14823" y="14862"/>
                      <a:pt x="14783" y="14742"/>
                      <a:pt x="14783" y="14662"/>
                    </a:cubicBezTo>
                    <a:cubicBezTo>
                      <a:pt x="14783" y="14542"/>
                      <a:pt x="14743" y="14422"/>
                      <a:pt x="14703" y="14302"/>
                    </a:cubicBezTo>
                    <a:cubicBezTo>
                      <a:pt x="14703" y="14181"/>
                      <a:pt x="14663" y="14021"/>
                      <a:pt x="14623" y="13901"/>
                    </a:cubicBezTo>
                    <a:cubicBezTo>
                      <a:pt x="14623" y="13821"/>
                      <a:pt x="14623" y="13781"/>
                      <a:pt x="14582" y="13701"/>
                    </a:cubicBezTo>
                    <a:cubicBezTo>
                      <a:pt x="13741" y="10616"/>
                      <a:pt x="10937" y="8453"/>
                      <a:pt x="7732" y="8453"/>
                    </a:cubicBezTo>
                    <a:lnTo>
                      <a:pt x="7091" y="8453"/>
                    </a:lnTo>
                    <a:cubicBezTo>
                      <a:pt x="5288" y="8453"/>
                      <a:pt x="3846" y="7011"/>
                      <a:pt x="3846" y="5208"/>
                    </a:cubicBezTo>
                    <a:lnTo>
                      <a:pt x="3846" y="2804"/>
                    </a:lnTo>
                    <a:cubicBezTo>
                      <a:pt x="3846" y="1402"/>
                      <a:pt x="5008" y="240"/>
                      <a:pt x="6410" y="240"/>
                    </a:cubicBezTo>
                    <a:close/>
                    <a:moveTo>
                      <a:pt x="6410" y="0"/>
                    </a:moveTo>
                    <a:cubicBezTo>
                      <a:pt x="5649" y="0"/>
                      <a:pt x="4928" y="321"/>
                      <a:pt x="4407" y="881"/>
                    </a:cubicBezTo>
                    <a:cubicBezTo>
                      <a:pt x="4087" y="1202"/>
                      <a:pt x="3846" y="1562"/>
                      <a:pt x="3686" y="2003"/>
                    </a:cubicBezTo>
                    <a:cubicBezTo>
                      <a:pt x="3686" y="2083"/>
                      <a:pt x="3686" y="2123"/>
                      <a:pt x="3646" y="2243"/>
                    </a:cubicBezTo>
                    <a:cubicBezTo>
                      <a:pt x="3606" y="2444"/>
                      <a:pt x="3566" y="2644"/>
                      <a:pt x="3566" y="2844"/>
                    </a:cubicBezTo>
                    <a:lnTo>
                      <a:pt x="3566" y="8293"/>
                    </a:lnTo>
                    <a:cubicBezTo>
                      <a:pt x="3566" y="9174"/>
                      <a:pt x="3245" y="10055"/>
                      <a:pt x="2604" y="10696"/>
                    </a:cubicBezTo>
                    <a:cubicBezTo>
                      <a:pt x="1" y="13420"/>
                      <a:pt x="1" y="17707"/>
                      <a:pt x="2604" y="20431"/>
                    </a:cubicBezTo>
                    <a:cubicBezTo>
                      <a:pt x="3205" y="21072"/>
                      <a:pt x="3566" y="21913"/>
                      <a:pt x="3566" y="22834"/>
                    </a:cubicBezTo>
                    <a:lnTo>
                      <a:pt x="3566" y="28283"/>
                    </a:lnTo>
                    <a:cubicBezTo>
                      <a:pt x="3566" y="28723"/>
                      <a:pt x="3686" y="29204"/>
                      <a:pt x="3926" y="29605"/>
                    </a:cubicBezTo>
                    <a:cubicBezTo>
                      <a:pt x="4047" y="29845"/>
                      <a:pt x="4247" y="30085"/>
                      <a:pt x="4407" y="30286"/>
                    </a:cubicBezTo>
                    <a:cubicBezTo>
                      <a:pt x="4928" y="30806"/>
                      <a:pt x="5689" y="31127"/>
                      <a:pt x="6410" y="31127"/>
                    </a:cubicBezTo>
                    <a:lnTo>
                      <a:pt x="122305" y="31127"/>
                    </a:lnTo>
                    <a:cubicBezTo>
                      <a:pt x="123026" y="31127"/>
                      <a:pt x="123747" y="30806"/>
                      <a:pt x="124308" y="30286"/>
                    </a:cubicBezTo>
                    <a:lnTo>
                      <a:pt x="124468" y="30085"/>
                    </a:lnTo>
                    <a:cubicBezTo>
                      <a:pt x="124548" y="30005"/>
                      <a:pt x="124588" y="29925"/>
                      <a:pt x="124628" y="29845"/>
                    </a:cubicBezTo>
                    <a:cubicBezTo>
                      <a:pt x="124748" y="29685"/>
                      <a:pt x="124828" y="29524"/>
                      <a:pt x="124909" y="29364"/>
                    </a:cubicBezTo>
                    <a:cubicBezTo>
                      <a:pt x="125069" y="29004"/>
                      <a:pt x="125149" y="28643"/>
                      <a:pt x="125149" y="28242"/>
                    </a:cubicBezTo>
                    <a:lnTo>
                      <a:pt x="125149" y="2804"/>
                    </a:lnTo>
                    <a:cubicBezTo>
                      <a:pt x="125149" y="2604"/>
                      <a:pt x="125109" y="2404"/>
                      <a:pt x="125069" y="2243"/>
                    </a:cubicBezTo>
                    <a:cubicBezTo>
                      <a:pt x="125069" y="2123"/>
                      <a:pt x="125029" y="2083"/>
                      <a:pt x="124989" y="2003"/>
                    </a:cubicBezTo>
                    <a:cubicBezTo>
                      <a:pt x="124989" y="1923"/>
                      <a:pt x="124949" y="1843"/>
                      <a:pt x="124909" y="1803"/>
                    </a:cubicBezTo>
                    <a:cubicBezTo>
                      <a:pt x="124909" y="1763"/>
                      <a:pt x="124868" y="1723"/>
                      <a:pt x="124868" y="1683"/>
                    </a:cubicBezTo>
                    <a:cubicBezTo>
                      <a:pt x="124828" y="1602"/>
                      <a:pt x="124788" y="1522"/>
                      <a:pt x="124748" y="1442"/>
                    </a:cubicBezTo>
                    <a:cubicBezTo>
                      <a:pt x="124708" y="1402"/>
                      <a:pt x="124668" y="1322"/>
                      <a:pt x="124628" y="1242"/>
                    </a:cubicBezTo>
                    <a:cubicBezTo>
                      <a:pt x="124588" y="1242"/>
                      <a:pt x="124588" y="1162"/>
                      <a:pt x="124548" y="1122"/>
                    </a:cubicBezTo>
                    <a:lnTo>
                      <a:pt x="124508" y="1082"/>
                    </a:lnTo>
                    <a:cubicBezTo>
                      <a:pt x="124388" y="921"/>
                      <a:pt x="124227" y="761"/>
                      <a:pt x="124067" y="641"/>
                    </a:cubicBezTo>
                    <a:cubicBezTo>
                      <a:pt x="124027" y="641"/>
                      <a:pt x="124027" y="601"/>
                      <a:pt x="123987" y="561"/>
                    </a:cubicBezTo>
                    <a:cubicBezTo>
                      <a:pt x="123947" y="561"/>
                      <a:pt x="123907" y="521"/>
                      <a:pt x="123867" y="521"/>
                    </a:cubicBezTo>
                    <a:cubicBezTo>
                      <a:pt x="123827" y="481"/>
                      <a:pt x="123747" y="441"/>
                      <a:pt x="123707" y="401"/>
                    </a:cubicBezTo>
                    <a:cubicBezTo>
                      <a:pt x="123667" y="361"/>
                      <a:pt x="123627" y="361"/>
                      <a:pt x="123546" y="321"/>
                    </a:cubicBezTo>
                    <a:cubicBezTo>
                      <a:pt x="123426" y="240"/>
                      <a:pt x="123306" y="200"/>
                      <a:pt x="123186" y="160"/>
                    </a:cubicBezTo>
                    <a:cubicBezTo>
                      <a:pt x="122905" y="40"/>
                      <a:pt x="122585" y="0"/>
                      <a:pt x="1222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59;p35">
                <a:extLst>
                  <a:ext uri="{FF2B5EF4-FFF2-40B4-BE49-F238E27FC236}">
                    <a16:creationId xmlns:a16="http://schemas.microsoft.com/office/drawing/2014/main" id="{B8E09FDD-F7D8-4A7A-909F-25D2380B49DC}"/>
                  </a:ext>
                </a:extLst>
              </p:cNvPr>
              <p:cNvSpPr/>
              <p:nvPr/>
            </p:nvSpPr>
            <p:spPr>
              <a:xfrm rot="10800000">
                <a:off x="3731166" y="3238948"/>
                <a:ext cx="330823" cy="329712"/>
              </a:xfrm>
              <a:custGeom>
                <a:avLst/>
                <a:gdLst/>
                <a:ahLst/>
                <a:cxnLst/>
                <a:rect l="l" t="t" r="r" b="b"/>
                <a:pathLst>
                  <a:path w="11618" h="11579" extrusionOk="0">
                    <a:moveTo>
                      <a:pt x="5809" y="1"/>
                    </a:moveTo>
                    <a:cubicBezTo>
                      <a:pt x="2604" y="1"/>
                      <a:pt x="0" y="2565"/>
                      <a:pt x="0" y="5769"/>
                    </a:cubicBezTo>
                    <a:cubicBezTo>
                      <a:pt x="0" y="8974"/>
                      <a:pt x="2604" y="11578"/>
                      <a:pt x="5809" y="11578"/>
                    </a:cubicBezTo>
                    <a:cubicBezTo>
                      <a:pt x="9014" y="11578"/>
                      <a:pt x="11618" y="8974"/>
                      <a:pt x="11618" y="5769"/>
                    </a:cubicBezTo>
                    <a:cubicBezTo>
                      <a:pt x="11618" y="2565"/>
                      <a:pt x="9014" y="1"/>
                      <a:pt x="5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460;p35">
              <a:extLst>
                <a:ext uri="{FF2B5EF4-FFF2-40B4-BE49-F238E27FC236}">
                  <a16:creationId xmlns:a16="http://schemas.microsoft.com/office/drawing/2014/main" id="{A66FDD68-937D-43A6-A9E3-1FADA1C0EC80}"/>
                </a:ext>
              </a:extLst>
            </p:cNvPr>
            <p:cNvSpPr txBox="1"/>
            <p:nvPr/>
          </p:nvSpPr>
          <p:spPr>
            <a:xfrm>
              <a:off x="1377586" y="3045707"/>
              <a:ext cx="2319244" cy="67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rgbClr val="FFFFFF"/>
                  </a:solidFill>
                  <a:latin typeface="Roboto"/>
                  <a:ea typeface="Roboto"/>
                  <a:cs typeface="Roboto"/>
                  <a:sym typeface="Roboto"/>
                </a:rPr>
                <a:t>User record will be maintained of the sorting they choose and how long it took them to complete the sorting to show that how quickly they are progressing at using their stages of memory</a:t>
              </a:r>
              <a:endParaRPr sz="1200" dirty="0">
                <a:solidFill>
                  <a:srgbClr val="FFFFFF"/>
                </a:solidFill>
                <a:latin typeface="Roboto"/>
                <a:ea typeface="Roboto"/>
                <a:cs typeface="Roboto"/>
                <a:sym typeface="Roboto"/>
              </a:endParaRPr>
            </a:p>
          </p:txBody>
        </p:sp>
        <p:grpSp>
          <p:nvGrpSpPr>
            <p:cNvPr id="132" name="Google Shape;1461;p35">
              <a:extLst>
                <a:ext uri="{FF2B5EF4-FFF2-40B4-BE49-F238E27FC236}">
                  <a16:creationId xmlns:a16="http://schemas.microsoft.com/office/drawing/2014/main" id="{5FC4373E-ACEB-42E0-BF1A-4F9F43BE3E7E}"/>
                </a:ext>
              </a:extLst>
            </p:cNvPr>
            <p:cNvGrpSpPr/>
            <p:nvPr/>
          </p:nvGrpSpPr>
          <p:grpSpPr>
            <a:xfrm>
              <a:off x="841399" y="3239346"/>
              <a:ext cx="292523" cy="299621"/>
              <a:chOff x="908191" y="2832057"/>
              <a:chExt cx="252611" cy="258740"/>
            </a:xfrm>
          </p:grpSpPr>
          <p:sp>
            <p:nvSpPr>
              <p:cNvPr id="133" name="Google Shape;1462;p35">
                <a:extLst>
                  <a:ext uri="{FF2B5EF4-FFF2-40B4-BE49-F238E27FC236}">
                    <a16:creationId xmlns:a16="http://schemas.microsoft.com/office/drawing/2014/main" id="{026C3ABD-5E8D-454A-A2AA-EAAFA68D08ED}"/>
                  </a:ext>
                </a:extLst>
              </p:cNvPr>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3;p35">
                <a:extLst>
                  <a:ext uri="{FF2B5EF4-FFF2-40B4-BE49-F238E27FC236}">
                    <a16:creationId xmlns:a16="http://schemas.microsoft.com/office/drawing/2014/main" id="{F2F0662F-7AAB-489E-972C-A6860329131D}"/>
                  </a:ext>
                </a:extLst>
              </p:cNvPr>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4;p35">
                <a:extLst>
                  <a:ext uri="{FF2B5EF4-FFF2-40B4-BE49-F238E27FC236}">
                    <a16:creationId xmlns:a16="http://schemas.microsoft.com/office/drawing/2014/main" id="{69FD6C44-F9D1-4728-B396-3C1161FC1A65}"/>
                  </a:ext>
                </a:extLst>
              </p:cNvPr>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66;p35">
                <a:extLst>
                  <a:ext uri="{FF2B5EF4-FFF2-40B4-BE49-F238E27FC236}">
                    <a16:creationId xmlns:a16="http://schemas.microsoft.com/office/drawing/2014/main" id="{79430094-382D-44BB-99DB-80CC14200A59}"/>
                  </a:ext>
                </a:extLst>
              </p:cNvPr>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picture containing text, clipart&#10;&#10;Description automatically generated">
            <a:extLst>
              <a:ext uri="{FF2B5EF4-FFF2-40B4-BE49-F238E27FC236}">
                <a16:creationId xmlns:a16="http://schemas.microsoft.com/office/drawing/2014/main" id="{9C5CE84E-C325-4A09-AFC9-D1276CCDE59E}"/>
              </a:ext>
            </a:extLst>
          </p:cNvPr>
          <p:cNvPicPr>
            <a:picLocks noChangeAspect="1"/>
          </p:cNvPicPr>
          <p:nvPr/>
        </p:nvPicPr>
        <p:blipFill>
          <a:blip r:embed="rId3"/>
          <a:stretch>
            <a:fillRect/>
          </a:stretch>
        </p:blipFill>
        <p:spPr>
          <a:xfrm>
            <a:off x="722121" y="967528"/>
            <a:ext cx="1205376" cy="678024"/>
          </a:xfrm>
          <a:prstGeom prst="rect">
            <a:avLst/>
          </a:prstGeom>
        </p:spPr>
      </p:pic>
    </p:spTree>
    <p:extLst>
      <p:ext uri="{BB962C8B-B14F-4D97-AF65-F5344CB8AC3E}">
        <p14:creationId xmlns:p14="http://schemas.microsoft.com/office/powerpoint/2010/main" val="49443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circle(in)">
                                      <p:cBhvr>
                                        <p:cTn id="10" dur="2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44"/>
          <p:cNvSpPr txBox="1">
            <a:spLocks noGrp="1"/>
          </p:cNvSpPr>
          <p:nvPr>
            <p:ph type="title"/>
          </p:nvPr>
        </p:nvSpPr>
        <p:spPr>
          <a:xfrm>
            <a:off x="457200" y="411475"/>
            <a:ext cx="8229600" cy="4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t>SCORES &amp; BADGES</a:t>
            </a:r>
            <a:endParaRPr b="1" dirty="0"/>
          </a:p>
        </p:txBody>
      </p:sp>
      <p:grpSp>
        <p:nvGrpSpPr>
          <p:cNvPr id="2117" name="Google Shape;2117;p44"/>
          <p:cNvGrpSpPr/>
          <p:nvPr/>
        </p:nvGrpSpPr>
        <p:grpSpPr>
          <a:xfrm>
            <a:off x="477142" y="1318075"/>
            <a:ext cx="8206012" cy="3536676"/>
            <a:chOff x="477142" y="1318075"/>
            <a:chExt cx="8206012" cy="3536676"/>
          </a:xfrm>
        </p:grpSpPr>
        <p:grpSp>
          <p:nvGrpSpPr>
            <p:cNvPr id="2118" name="Google Shape;2118;p44"/>
            <p:cNvGrpSpPr/>
            <p:nvPr/>
          </p:nvGrpSpPr>
          <p:grpSpPr>
            <a:xfrm>
              <a:off x="477142" y="1318075"/>
              <a:ext cx="4522500" cy="727800"/>
              <a:chOff x="477125" y="1317875"/>
              <a:chExt cx="4522500" cy="727800"/>
            </a:xfrm>
          </p:grpSpPr>
          <p:sp>
            <p:nvSpPr>
              <p:cNvPr id="2119" name="Google Shape;2119;p44"/>
              <p:cNvSpPr/>
              <p:nvPr/>
            </p:nvSpPr>
            <p:spPr>
              <a:xfrm>
                <a:off x="477125" y="1317875"/>
                <a:ext cx="4522500" cy="727800"/>
              </a:xfrm>
              <a:prstGeom prst="roundRect">
                <a:avLst>
                  <a:gd name="adj" fmla="val 19012"/>
                </a:avLst>
              </a:prstGeom>
              <a:solidFill>
                <a:schemeClr val="dk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20" name="Google Shape;2120;p44"/>
              <p:cNvGrpSpPr/>
              <p:nvPr/>
            </p:nvGrpSpPr>
            <p:grpSpPr>
              <a:xfrm>
                <a:off x="660640" y="1461747"/>
                <a:ext cx="4155470" cy="440057"/>
                <a:chOff x="636007" y="1443250"/>
                <a:chExt cx="4155470" cy="440057"/>
              </a:xfrm>
            </p:grpSpPr>
            <p:grpSp>
              <p:nvGrpSpPr>
                <p:cNvPr id="2121" name="Google Shape;2121;p44"/>
                <p:cNvGrpSpPr/>
                <p:nvPr/>
              </p:nvGrpSpPr>
              <p:grpSpPr>
                <a:xfrm>
                  <a:off x="636007" y="1443250"/>
                  <a:ext cx="438957" cy="440057"/>
                  <a:chOff x="458450" y="1817750"/>
                  <a:chExt cx="914875" cy="917550"/>
                </a:xfrm>
              </p:grpSpPr>
              <p:sp>
                <p:nvSpPr>
                  <p:cNvPr id="2122" name="Google Shape;212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44"/>
                <p:cNvGrpSpPr/>
                <p:nvPr/>
              </p:nvGrpSpPr>
              <p:grpSpPr>
                <a:xfrm>
                  <a:off x="1255426" y="1443250"/>
                  <a:ext cx="438957" cy="440057"/>
                  <a:chOff x="458450" y="1817750"/>
                  <a:chExt cx="914875" cy="917550"/>
                </a:xfrm>
              </p:grpSpPr>
              <p:sp>
                <p:nvSpPr>
                  <p:cNvPr id="2132" name="Google Shape;213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44"/>
                <p:cNvGrpSpPr/>
                <p:nvPr/>
              </p:nvGrpSpPr>
              <p:grpSpPr>
                <a:xfrm>
                  <a:off x="1874845" y="1443250"/>
                  <a:ext cx="438957" cy="440057"/>
                  <a:chOff x="458450" y="1817750"/>
                  <a:chExt cx="914875" cy="917550"/>
                </a:xfrm>
              </p:grpSpPr>
              <p:sp>
                <p:nvSpPr>
                  <p:cNvPr id="2142" name="Google Shape;214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44"/>
                <p:cNvGrpSpPr/>
                <p:nvPr/>
              </p:nvGrpSpPr>
              <p:grpSpPr>
                <a:xfrm>
                  <a:off x="2494263" y="1443250"/>
                  <a:ext cx="438957" cy="440057"/>
                  <a:chOff x="458450" y="1817750"/>
                  <a:chExt cx="914875" cy="917550"/>
                </a:xfrm>
              </p:grpSpPr>
              <p:sp>
                <p:nvSpPr>
                  <p:cNvPr id="2152" name="Google Shape;215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44"/>
                <p:cNvGrpSpPr/>
                <p:nvPr/>
              </p:nvGrpSpPr>
              <p:grpSpPr>
                <a:xfrm>
                  <a:off x="3113682" y="1443250"/>
                  <a:ext cx="438957" cy="440057"/>
                  <a:chOff x="458450" y="1817750"/>
                  <a:chExt cx="914875" cy="917550"/>
                </a:xfrm>
              </p:grpSpPr>
              <p:sp>
                <p:nvSpPr>
                  <p:cNvPr id="2162" name="Google Shape;216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1" name="Google Shape;2171;p44"/>
                <p:cNvGrpSpPr/>
                <p:nvPr/>
              </p:nvGrpSpPr>
              <p:grpSpPr>
                <a:xfrm>
                  <a:off x="3733101" y="1443250"/>
                  <a:ext cx="438957" cy="440057"/>
                  <a:chOff x="458450" y="1817750"/>
                  <a:chExt cx="914875" cy="917550"/>
                </a:xfrm>
              </p:grpSpPr>
              <p:sp>
                <p:nvSpPr>
                  <p:cNvPr id="2172" name="Google Shape;217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0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44"/>
                <p:cNvGrpSpPr/>
                <p:nvPr/>
              </p:nvGrpSpPr>
              <p:grpSpPr>
                <a:xfrm>
                  <a:off x="4352520" y="1443250"/>
                  <a:ext cx="438957" cy="440057"/>
                  <a:chOff x="458450" y="1817750"/>
                  <a:chExt cx="914875" cy="917550"/>
                </a:xfrm>
              </p:grpSpPr>
              <p:sp>
                <p:nvSpPr>
                  <p:cNvPr id="2182" name="Google Shape;218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00A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191" name="Google Shape;2191;p44"/>
            <p:cNvSpPr/>
            <p:nvPr/>
          </p:nvSpPr>
          <p:spPr>
            <a:xfrm>
              <a:off x="5131454" y="4083751"/>
              <a:ext cx="3551700" cy="771000"/>
            </a:xfrm>
            <a:prstGeom prst="roundRect">
              <a:avLst>
                <a:gd name="adj" fmla="val 19012"/>
              </a:avLst>
            </a:prstGeom>
            <a:solidFill>
              <a:srgbClr val="EFEFEF"/>
            </a:solidFill>
            <a:ln>
              <a:noFill/>
            </a:ln>
          </p:spPr>
          <p:txBody>
            <a:bodyPr spcFirstLastPara="1" wrap="square" lIns="91425" tIns="91425" rIns="91425" bIns="91425" anchor="ctr" anchorCtr="0">
              <a:noAutofit/>
            </a:bodyPr>
            <a:lstStyle/>
            <a:p>
              <a:r>
                <a:rPr lang="en" b="1" dirty="0">
                  <a:solidFill>
                    <a:schemeClr val="accent6"/>
                  </a:solidFill>
                  <a:latin typeface="Fira Sans Extra Condensed SemiBold"/>
                  <a:ea typeface="Fira Sans Extra Condensed SemiBold"/>
                  <a:cs typeface="Fira Sans Extra Condensed SemiBold"/>
                  <a:sym typeface="Fira Sans Extra Condensed SemiBold"/>
                </a:rPr>
                <a:t>5% - 15%</a:t>
              </a:r>
              <a:endParaRPr lang="en-US" dirty="0">
                <a:latin typeface="Roboto"/>
                <a:ea typeface="Roboto"/>
              </a:endParaRPr>
            </a:p>
            <a:p>
              <a:r>
                <a:rPr lang="en-US" sz="1200" dirty="0">
                  <a:latin typeface="Roboto"/>
                  <a:ea typeface="Roboto"/>
                </a:rPr>
                <a:t>Bronze Badge will be added (50 points to overall score if badge is already earned).</a:t>
              </a:r>
              <a:endParaRPr sz="1200" dirty="0">
                <a:latin typeface="Roboto"/>
                <a:ea typeface="Roboto"/>
                <a:sym typeface="Roboto"/>
              </a:endParaRPr>
            </a:p>
          </p:txBody>
        </p:sp>
      </p:grpSp>
      <p:grpSp>
        <p:nvGrpSpPr>
          <p:cNvPr id="2192" name="Google Shape;2192;p44"/>
          <p:cNvGrpSpPr/>
          <p:nvPr/>
        </p:nvGrpSpPr>
        <p:grpSpPr>
          <a:xfrm>
            <a:off x="477142" y="2281777"/>
            <a:ext cx="8206012" cy="1674823"/>
            <a:chOff x="477142" y="2204658"/>
            <a:chExt cx="8206012" cy="1674823"/>
          </a:xfrm>
        </p:grpSpPr>
        <p:grpSp>
          <p:nvGrpSpPr>
            <p:cNvPr id="2193" name="Google Shape;2193;p44"/>
            <p:cNvGrpSpPr/>
            <p:nvPr/>
          </p:nvGrpSpPr>
          <p:grpSpPr>
            <a:xfrm>
              <a:off x="477142" y="2204658"/>
              <a:ext cx="4522500" cy="727800"/>
              <a:chOff x="477142" y="2204527"/>
              <a:chExt cx="4522500" cy="727800"/>
            </a:xfrm>
          </p:grpSpPr>
          <p:sp>
            <p:nvSpPr>
              <p:cNvPr id="2194" name="Google Shape;2194;p44"/>
              <p:cNvSpPr/>
              <p:nvPr/>
            </p:nvSpPr>
            <p:spPr>
              <a:xfrm>
                <a:off x="477142" y="2204527"/>
                <a:ext cx="4522500" cy="727800"/>
              </a:xfrm>
              <a:prstGeom prst="roundRect">
                <a:avLst>
                  <a:gd name="adj" fmla="val 19012"/>
                </a:avLst>
              </a:prstGeom>
              <a:solidFill>
                <a:schemeClr val="dk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5" name="Google Shape;2195;p44"/>
              <p:cNvGrpSpPr/>
              <p:nvPr/>
            </p:nvGrpSpPr>
            <p:grpSpPr>
              <a:xfrm>
                <a:off x="660657" y="2348399"/>
                <a:ext cx="4155470" cy="440057"/>
                <a:chOff x="660657" y="2348399"/>
                <a:chExt cx="4155470" cy="440057"/>
              </a:xfrm>
            </p:grpSpPr>
            <p:grpSp>
              <p:nvGrpSpPr>
                <p:cNvPr id="2196" name="Google Shape;2196;p44"/>
                <p:cNvGrpSpPr/>
                <p:nvPr/>
              </p:nvGrpSpPr>
              <p:grpSpPr>
                <a:xfrm>
                  <a:off x="660657" y="2348399"/>
                  <a:ext cx="438957" cy="440057"/>
                  <a:chOff x="458450" y="1817750"/>
                  <a:chExt cx="914875" cy="917550"/>
                </a:xfrm>
              </p:grpSpPr>
              <p:sp>
                <p:nvSpPr>
                  <p:cNvPr id="2197" name="Google Shape;219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44"/>
                <p:cNvGrpSpPr/>
                <p:nvPr/>
              </p:nvGrpSpPr>
              <p:grpSpPr>
                <a:xfrm>
                  <a:off x="4377169" y="2348399"/>
                  <a:ext cx="438957" cy="440057"/>
                  <a:chOff x="458450" y="1817750"/>
                  <a:chExt cx="914875" cy="917550"/>
                </a:xfrm>
              </p:grpSpPr>
              <p:sp>
                <p:nvSpPr>
                  <p:cNvPr id="2207" name="Google Shape;220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9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rgbClr val="B5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44"/>
                <p:cNvGrpSpPr/>
                <p:nvPr/>
              </p:nvGrpSpPr>
              <p:grpSpPr>
                <a:xfrm>
                  <a:off x="1280076" y="2348399"/>
                  <a:ext cx="438957" cy="440057"/>
                  <a:chOff x="458450" y="1817750"/>
                  <a:chExt cx="914875" cy="917550"/>
                </a:xfrm>
              </p:grpSpPr>
              <p:sp>
                <p:nvSpPr>
                  <p:cNvPr id="2217" name="Google Shape;221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44"/>
                <p:cNvGrpSpPr/>
                <p:nvPr/>
              </p:nvGrpSpPr>
              <p:grpSpPr>
                <a:xfrm>
                  <a:off x="1899494" y="2348399"/>
                  <a:ext cx="438957" cy="440057"/>
                  <a:chOff x="458450" y="1817750"/>
                  <a:chExt cx="914875" cy="917550"/>
                </a:xfrm>
              </p:grpSpPr>
              <p:sp>
                <p:nvSpPr>
                  <p:cNvPr id="2227" name="Google Shape;222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44"/>
                <p:cNvGrpSpPr/>
                <p:nvPr/>
              </p:nvGrpSpPr>
              <p:grpSpPr>
                <a:xfrm>
                  <a:off x="2518913" y="2348399"/>
                  <a:ext cx="438957" cy="440057"/>
                  <a:chOff x="458450" y="1817750"/>
                  <a:chExt cx="914875" cy="917550"/>
                </a:xfrm>
              </p:grpSpPr>
              <p:sp>
                <p:nvSpPr>
                  <p:cNvPr id="2237" name="Google Shape;223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9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rgbClr val="B5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44"/>
                <p:cNvGrpSpPr/>
                <p:nvPr/>
              </p:nvGrpSpPr>
              <p:grpSpPr>
                <a:xfrm>
                  <a:off x="3138332" y="2348399"/>
                  <a:ext cx="438957" cy="440057"/>
                  <a:chOff x="458450" y="1817750"/>
                  <a:chExt cx="914875" cy="917550"/>
                </a:xfrm>
              </p:grpSpPr>
              <p:sp>
                <p:nvSpPr>
                  <p:cNvPr id="2247" name="Google Shape;224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9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rgbClr val="B5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44"/>
                <p:cNvGrpSpPr/>
                <p:nvPr/>
              </p:nvGrpSpPr>
              <p:grpSpPr>
                <a:xfrm>
                  <a:off x="3757751" y="2348399"/>
                  <a:ext cx="438957" cy="440057"/>
                  <a:chOff x="458450" y="1817750"/>
                  <a:chExt cx="914875" cy="917550"/>
                </a:xfrm>
              </p:grpSpPr>
              <p:sp>
                <p:nvSpPr>
                  <p:cNvPr id="2257" name="Google Shape;225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9B5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rgbClr val="B5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66" name="Google Shape;2266;p44"/>
            <p:cNvSpPr/>
            <p:nvPr/>
          </p:nvSpPr>
          <p:spPr>
            <a:xfrm>
              <a:off x="5131454" y="3108481"/>
              <a:ext cx="3551700" cy="771000"/>
            </a:xfrm>
            <a:prstGeom prst="roundRect">
              <a:avLst>
                <a:gd name="adj" fmla="val 19012"/>
              </a:avLst>
            </a:prstGeom>
            <a:solidFill>
              <a:srgbClr val="EFEFEF"/>
            </a:solidFill>
            <a:ln>
              <a:noFill/>
            </a:ln>
          </p:spPr>
          <p:txBody>
            <a:bodyPr spcFirstLastPara="1" wrap="square" lIns="91425" tIns="91425" rIns="91425" bIns="91425" anchor="ctr" anchorCtr="0">
              <a:noAutofit/>
            </a:bodyPr>
            <a:lstStyle/>
            <a:p>
              <a:r>
                <a:rPr lang="en" b="1" dirty="0">
                  <a:solidFill>
                    <a:schemeClr val="accent2"/>
                  </a:solidFill>
                  <a:latin typeface="Fira Sans Extra Condensed SemiBold"/>
                  <a:ea typeface="Fira Sans Extra Condensed SemiBold"/>
                  <a:cs typeface="Fira Sans Extra Condensed SemiBold"/>
                  <a:sym typeface="Fira Sans Extra Condensed SemiBold"/>
                </a:rPr>
                <a:t>16% - 30%</a:t>
              </a:r>
              <a:endParaRPr lang="en-US" dirty="0">
                <a:latin typeface="Roboto"/>
                <a:ea typeface="Roboto"/>
              </a:endParaRPr>
            </a:p>
            <a:p>
              <a:r>
                <a:rPr lang="en-US" sz="1200" dirty="0">
                  <a:latin typeface="Roboto"/>
                  <a:ea typeface="Roboto"/>
                </a:rPr>
                <a:t>Silver Badge will be added (100 points to overall score if badge is already earned).</a:t>
              </a:r>
              <a:endParaRPr sz="1200" dirty="0">
                <a:latin typeface="Roboto"/>
                <a:ea typeface="Roboto"/>
                <a:sym typeface="Roboto"/>
              </a:endParaRPr>
            </a:p>
          </p:txBody>
        </p:sp>
      </p:grpSp>
      <p:grpSp>
        <p:nvGrpSpPr>
          <p:cNvPr id="2267" name="Google Shape;2267;p44"/>
          <p:cNvGrpSpPr/>
          <p:nvPr/>
        </p:nvGrpSpPr>
        <p:grpSpPr>
          <a:xfrm>
            <a:off x="477142" y="2298462"/>
            <a:ext cx="8206012" cy="1597699"/>
            <a:chOff x="477142" y="2221343"/>
            <a:chExt cx="8206012" cy="1597699"/>
          </a:xfrm>
        </p:grpSpPr>
        <p:grpSp>
          <p:nvGrpSpPr>
            <p:cNvPr id="2268" name="Google Shape;2268;p44"/>
            <p:cNvGrpSpPr/>
            <p:nvPr/>
          </p:nvGrpSpPr>
          <p:grpSpPr>
            <a:xfrm>
              <a:off x="477142" y="3091242"/>
              <a:ext cx="4522500" cy="727800"/>
              <a:chOff x="477142" y="3091180"/>
              <a:chExt cx="4522500" cy="727800"/>
            </a:xfrm>
          </p:grpSpPr>
          <p:sp>
            <p:nvSpPr>
              <p:cNvPr id="2269" name="Google Shape;2269;p44"/>
              <p:cNvSpPr/>
              <p:nvPr/>
            </p:nvSpPr>
            <p:spPr>
              <a:xfrm>
                <a:off x="477142" y="3091180"/>
                <a:ext cx="4522500" cy="727800"/>
              </a:xfrm>
              <a:prstGeom prst="roundRect">
                <a:avLst>
                  <a:gd name="adj" fmla="val 19012"/>
                </a:avLst>
              </a:prstGeom>
              <a:solidFill>
                <a:schemeClr val="dk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0" name="Google Shape;2270;p44"/>
              <p:cNvGrpSpPr/>
              <p:nvPr/>
            </p:nvGrpSpPr>
            <p:grpSpPr>
              <a:xfrm>
                <a:off x="660657" y="3235051"/>
                <a:ext cx="4155470" cy="440057"/>
                <a:chOff x="660657" y="3235051"/>
                <a:chExt cx="4155470" cy="440057"/>
              </a:xfrm>
            </p:grpSpPr>
            <p:grpSp>
              <p:nvGrpSpPr>
                <p:cNvPr id="2271" name="Google Shape;2271;p44"/>
                <p:cNvGrpSpPr/>
                <p:nvPr/>
              </p:nvGrpSpPr>
              <p:grpSpPr>
                <a:xfrm>
                  <a:off x="660657" y="3235051"/>
                  <a:ext cx="438957" cy="440057"/>
                  <a:chOff x="458450" y="1817750"/>
                  <a:chExt cx="914875" cy="917550"/>
                </a:xfrm>
              </p:grpSpPr>
              <p:sp>
                <p:nvSpPr>
                  <p:cNvPr id="2272" name="Google Shape;227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4"/>
                <p:cNvGrpSpPr/>
                <p:nvPr/>
              </p:nvGrpSpPr>
              <p:grpSpPr>
                <a:xfrm>
                  <a:off x="1280076" y="3235051"/>
                  <a:ext cx="438957" cy="440057"/>
                  <a:chOff x="458450" y="1817750"/>
                  <a:chExt cx="914875" cy="917550"/>
                </a:xfrm>
              </p:grpSpPr>
              <p:sp>
                <p:nvSpPr>
                  <p:cNvPr id="2282" name="Google Shape;228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44"/>
                <p:cNvGrpSpPr/>
                <p:nvPr/>
              </p:nvGrpSpPr>
              <p:grpSpPr>
                <a:xfrm>
                  <a:off x="1899494" y="3235051"/>
                  <a:ext cx="438957" cy="440057"/>
                  <a:chOff x="458450" y="1817750"/>
                  <a:chExt cx="914875" cy="917550"/>
                </a:xfrm>
              </p:grpSpPr>
              <p:sp>
                <p:nvSpPr>
                  <p:cNvPr id="2292" name="Google Shape;229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44"/>
                <p:cNvGrpSpPr/>
                <p:nvPr/>
              </p:nvGrpSpPr>
              <p:grpSpPr>
                <a:xfrm>
                  <a:off x="2518913" y="3235051"/>
                  <a:ext cx="438957" cy="440057"/>
                  <a:chOff x="458450" y="1817750"/>
                  <a:chExt cx="914875" cy="917550"/>
                </a:xfrm>
              </p:grpSpPr>
              <p:sp>
                <p:nvSpPr>
                  <p:cNvPr id="2302" name="Google Shape;230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44"/>
                <p:cNvGrpSpPr/>
                <p:nvPr/>
              </p:nvGrpSpPr>
              <p:grpSpPr>
                <a:xfrm>
                  <a:off x="3138332" y="3235051"/>
                  <a:ext cx="438957" cy="440057"/>
                  <a:chOff x="458450" y="1817750"/>
                  <a:chExt cx="914875" cy="917550"/>
                </a:xfrm>
              </p:grpSpPr>
              <p:sp>
                <p:nvSpPr>
                  <p:cNvPr id="2312" name="Google Shape;231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006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rgbClr val="007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44"/>
                <p:cNvGrpSpPr/>
                <p:nvPr/>
              </p:nvGrpSpPr>
              <p:grpSpPr>
                <a:xfrm>
                  <a:off x="3757751" y="3235051"/>
                  <a:ext cx="438957" cy="440057"/>
                  <a:chOff x="458450" y="1817750"/>
                  <a:chExt cx="914875" cy="917550"/>
                </a:xfrm>
              </p:grpSpPr>
              <p:sp>
                <p:nvSpPr>
                  <p:cNvPr id="2322" name="Google Shape;232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006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rgbClr val="007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44"/>
                <p:cNvGrpSpPr/>
                <p:nvPr/>
              </p:nvGrpSpPr>
              <p:grpSpPr>
                <a:xfrm>
                  <a:off x="4377169" y="3235051"/>
                  <a:ext cx="438957" cy="440057"/>
                  <a:chOff x="458450" y="1817750"/>
                  <a:chExt cx="914875" cy="917550"/>
                </a:xfrm>
              </p:grpSpPr>
              <p:sp>
                <p:nvSpPr>
                  <p:cNvPr id="2332" name="Google Shape;2332;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006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rgbClr val="007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41" name="Google Shape;2341;p44"/>
            <p:cNvSpPr/>
            <p:nvPr/>
          </p:nvSpPr>
          <p:spPr>
            <a:xfrm>
              <a:off x="5131454" y="2221343"/>
              <a:ext cx="3551700" cy="771000"/>
            </a:xfrm>
            <a:prstGeom prst="roundRect">
              <a:avLst>
                <a:gd name="adj" fmla="val 19012"/>
              </a:avLst>
            </a:prstGeom>
            <a:solidFill>
              <a:srgbClr val="EFEFEF"/>
            </a:solidFill>
            <a:ln>
              <a:noFill/>
            </a:ln>
          </p:spPr>
          <p:txBody>
            <a:bodyPr spcFirstLastPara="1" wrap="square" lIns="91425" tIns="91425" rIns="91425" bIns="91425" anchor="ctr" anchorCtr="0">
              <a:noAutofit/>
            </a:bodyPr>
            <a:lstStyle/>
            <a:p>
              <a:r>
                <a:rPr lang="en" b="1" dirty="0">
                  <a:solidFill>
                    <a:schemeClr val="accent4"/>
                  </a:solidFill>
                  <a:latin typeface="Fira Sans Extra Condensed SemiBold"/>
                  <a:ea typeface="Fira Sans Extra Condensed SemiBold"/>
                  <a:cs typeface="Fira Sans Extra Condensed SemiBold"/>
                  <a:sym typeface="Fira Sans Extra Condensed SemiBold"/>
                </a:rPr>
                <a:t>31% - 50%</a:t>
              </a:r>
              <a:endParaRPr lang="en-US" b="1" dirty="0">
                <a:latin typeface="Roboto"/>
                <a:ea typeface="Roboto"/>
              </a:endParaRPr>
            </a:p>
            <a:p>
              <a:r>
                <a:rPr lang="en-US" sz="1200" dirty="0">
                  <a:latin typeface="Roboto"/>
                  <a:ea typeface="Roboto"/>
                </a:rPr>
                <a:t>Gold Badge will be added (250 points to overall score if badge is already earned).</a:t>
              </a:r>
            </a:p>
          </p:txBody>
        </p:sp>
      </p:grpSp>
      <p:grpSp>
        <p:nvGrpSpPr>
          <p:cNvPr id="2342" name="Google Shape;2342;p44"/>
          <p:cNvGrpSpPr/>
          <p:nvPr/>
        </p:nvGrpSpPr>
        <p:grpSpPr>
          <a:xfrm>
            <a:off x="457200" y="1240959"/>
            <a:ext cx="8227720" cy="3613792"/>
            <a:chOff x="411366" y="1091833"/>
            <a:chExt cx="8227720" cy="3613792"/>
          </a:xfrm>
        </p:grpSpPr>
        <p:grpSp>
          <p:nvGrpSpPr>
            <p:cNvPr id="2343" name="Google Shape;2343;p44"/>
            <p:cNvGrpSpPr/>
            <p:nvPr/>
          </p:nvGrpSpPr>
          <p:grpSpPr>
            <a:xfrm>
              <a:off x="411366" y="3977825"/>
              <a:ext cx="4588276" cy="727800"/>
              <a:chOff x="411366" y="3977832"/>
              <a:chExt cx="4588276" cy="727800"/>
            </a:xfrm>
          </p:grpSpPr>
          <p:sp>
            <p:nvSpPr>
              <p:cNvPr id="2344" name="Google Shape;2344;p44"/>
              <p:cNvSpPr/>
              <p:nvPr/>
            </p:nvSpPr>
            <p:spPr>
              <a:xfrm>
                <a:off x="411366" y="3977832"/>
                <a:ext cx="4588276" cy="727800"/>
              </a:xfrm>
              <a:prstGeom prst="roundRect">
                <a:avLst>
                  <a:gd name="adj" fmla="val 19012"/>
                </a:avLst>
              </a:prstGeom>
              <a:solidFill>
                <a:schemeClr val="dk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5" name="Google Shape;2345;p44"/>
              <p:cNvGrpSpPr/>
              <p:nvPr/>
            </p:nvGrpSpPr>
            <p:grpSpPr>
              <a:xfrm>
                <a:off x="660657" y="4121703"/>
                <a:ext cx="4155470" cy="440057"/>
                <a:chOff x="636007" y="1443250"/>
                <a:chExt cx="4155470" cy="440057"/>
              </a:xfrm>
            </p:grpSpPr>
            <p:grpSp>
              <p:nvGrpSpPr>
                <p:cNvPr id="2346" name="Google Shape;2346;p44"/>
                <p:cNvGrpSpPr/>
                <p:nvPr/>
              </p:nvGrpSpPr>
              <p:grpSpPr>
                <a:xfrm>
                  <a:off x="636007" y="1443250"/>
                  <a:ext cx="438957" cy="440057"/>
                  <a:chOff x="458450" y="1817750"/>
                  <a:chExt cx="914875" cy="917550"/>
                </a:xfrm>
              </p:grpSpPr>
              <p:sp>
                <p:nvSpPr>
                  <p:cNvPr id="2347" name="Google Shape;234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rgbClr val="924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44"/>
                <p:cNvGrpSpPr/>
                <p:nvPr/>
              </p:nvGrpSpPr>
              <p:grpSpPr>
                <a:xfrm>
                  <a:off x="1255426" y="1443250"/>
                  <a:ext cx="438957" cy="440057"/>
                  <a:chOff x="458450" y="1817750"/>
                  <a:chExt cx="914875" cy="917550"/>
                </a:xfrm>
              </p:grpSpPr>
              <p:sp>
                <p:nvSpPr>
                  <p:cNvPr id="2357" name="Google Shape;235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rgbClr val="945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44"/>
                <p:cNvGrpSpPr/>
                <p:nvPr/>
              </p:nvGrpSpPr>
              <p:grpSpPr>
                <a:xfrm>
                  <a:off x="1874845" y="1443250"/>
                  <a:ext cx="438957" cy="440057"/>
                  <a:chOff x="458450" y="1817750"/>
                  <a:chExt cx="914875" cy="917550"/>
                </a:xfrm>
              </p:grpSpPr>
              <p:sp>
                <p:nvSpPr>
                  <p:cNvPr id="2367" name="Google Shape;236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51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44"/>
                <p:cNvGrpSpPr/>
                <p:nvPr/>
              </p:nvGrpSpPr>
              <p:grpSpPr>
                <a:xfrm>
                  <a:off x="2494263" y="1443250"/>
                  <a:ext cx="438957" cy="440057"/>
                  <a:chOff x="458450" y="1817750"/>
                  <a:chExt cx="914875" cy="917550"/>
                </a:xfrm>
              </p:grpSpPr>
              <p:sp>
                <p:nvSpPr>
                  <p:cNvPr id="2377" name="Google Shape;237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51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44"/>
                <p:cNvGrpSpPr/>
                <p:nvPr/>
              </p:nvGrpSpPr>
              <p:grpSpPr>
                <a:xfrm>
                  <a:off x="3113682" y="1443250"/>
                  <a:ext cx="438957" cy="440057"/>
                  <a:chOff x="458450" y="1817750"/>
                  <a:chExt cx="914875" cy="917550"/>
                </a:xfrm>
              </p:grpSpPr>
              <p:sp>
                <p:nvSpPr>
                  <p:cNvPr id="2387" name="Google Shape;238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51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6" name="Google Shape;2396;p44"/>
                <p:cNvGrpSpPr/>
                <p:nvPr/>
              </p:nvGrpSpPr>
              <p:grpSpPr>
                <a:xfrm>
                  <a:off x="3733101" y="1443250"/>
                  <a:ext cx="438957" cy="440057"/>
                  <a:chOff x="458450" y="1817750"/>
                  <a:chExt cx="914875" cy="917550"/>
                </a:xfrm>
              </p:grpSpPr>
              <p:sp>
                <p:nvSpPr>
                  <p:cNvPr id="2397" name="Google Shape;239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51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44"/>
                <p:cNvGrpSpPr/>
                <p:nvPr/>
              </p:nvGrpSpPr>
              <p:grpSpPr>
                <a:xfrm>
                  <a:off x="4352520" y="1443250"/>
                  <a:ext cx="438957" cy="440057"/>
                  <a:chOff x="458450" y="1817750"/>
                  <a:chExt cx="914875" cy="917550"/>
                </a:xfrm>
              </p:grpSpPr>
              <p:sp>
                <p:nvSpPr>
                  <p:cNvPr id="2407" name="Google Shape;2407;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4"/>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51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4"/>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4"/>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4"/>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4"/>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4"/>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4"/>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16" name="Google Shape;2416;p44"/>
            <p:cNvSpPr/>
            <p:nvPr/>
          </p:nvSpPr>
          <p:spPr>
            <a:xfrm>
              <a:off x="5087386" y="1091833"/>
              <a:ext cx="3551700" cy="913230"/>
            </a:xfrm>
            <a:prstGeom prst="roundRect">
              <a:avLst>
                <a:gd name="adj" fmla="val 19012"/>
              </a:avLst>
            </a:prstGeom>
            <a:solidFill>
              <a:srgbClr val="EFEFEF"/>
            </a:solidFill>
            <a:ln>
              <a:noFill/>
            </a:ln>
          </p:spPr>
          <p:txBody>
            <a:bodyPr spcFirstLastPara="1" wrap="square" lIns="91425" tIns="91425" rIns="91425" bIns="91425" anchor="ctr" anchorCtr="0">
              <a:noAutofit/>
            </a:bodyPr>
            <a:lstStyle/>
            <a:p>
              <a:r>
                <a:rPr lang="en-US" b="1" dirty="0">
                  <a:solidFill>
                    <a:schemeClr val="tx2">
                      <a:lumMod val="40000"/>
                      <a:lumOff val="60000"/>
                    </a:schemeClr>
                  </a:solidFill>
                  <a:latin typeface="Fira Sans Extra Condensed SemiBold"/>
                  <a:ea typeface="Fira Sans Extra Condensed SemiBold"/>
                  <a:cs typeface="Fira Sans Extra Condensed SemiBold"/>
                  <a:sym typeface="Fira Sans Extra Condensed SemiBold"/>
                </a:rPr>
                <a:t>Above 50%</a:t>
              </a:r>
              <a:endParaRPr lang="en-US" b="1" dirty="0">
                <a:latin typeface="Roboto"/>
                <a:ea typeface="Roboto"/>
              </a:endParaRPr>
            </a:p>
            <a:p>
              <a:pPr lvl="0"/>
              <a:r>
                <a:rPr lang="en-US" sz="1200" dirty="0">
                  <a:latin typeface="Roboto"/>
                  <a:ea typeface="Roboto"/>
                </a:rPr>
                <a:t>User will be provided with 1000 points along with 3 free clues and two lives </a:t>
              </a:r>
            </a:p>
            <a:p>
              <a:pPr lvl="0"/>
              <a:r>
                <a:rPr lang="en-US" sz="1200" dirty="0">
                  <a:latin typeface="Roboto"/>
                  <a:ea typeface="Roboto"/>
                </a:rPr>
                <a:t>(no badges, score will be discarded in next two loosing games)</a:t>
              </a:r>
            </a:p>
          </p:txBody>
        </p:sp>
      </p:grpSp>
    </p:spTree>
    <p:extLst>
      <p:ext uri="{BB962C8B-B14F-4D97-AF65-F5344CB8AC3E}">
        <p14:creationId xmlns:p14="http://schemas.microsoft.com/office/powerpoint/2010/main" val="1472391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17"/>
                                        </p:tgtEl>
                                        <p:attrNameLst>
                                          <p:attrName>style.visibility</p:attrName>
                                        </p:attrNameLst>
                                      </p:cBhvr>
                                      <p:to>
                                        <p:strVal val="visible"/>
                                      </p:to>
                                    </p:set>
                                    <p:animEffect transition="in" filter="circle(in)">
                                      <p:cBhvr>
                                        <p:cTn id="7" dur="2000"/>
                                        <p:tgtEl>
                                          <p:spTgt spid="2117"/>
                                        </p:tgtEl>
                                      </p:cBhvr>
                                    </p:animEffect>
                                  </p:childTnLst>
                                </p:cTn>
                              </p:par>
                              <p:par>
                                <p:cTn id="8" presetID="6" presetClass="entr" presetSubtype="16" fill="hold" nodeType="withEffect">
                                  <p:stCondLst>
                                    <p:cond delay="0"/>
                                  </p:stCondLst>
                                  <p:childTnLst>
                                    <p:set>
                                      <p:cBhvr>
                                        <p:cTn id="9" dur="1" fill="hold">
                                          <p:stCondLst>
                                            <p:cond delay="0"/>
                                          </p:stCondLst>
                                        </p:cTn>
                                        <p:tgtEl>
                                          <p:spTgt spid="2192"/>
                                        </p:tgtEl>
                                        <p:attrNameLst>
                                          <p:attrName>style.visibility</p:attrName>
                                        </p:attrNameLst>
                                      </p:cBhvr>
                                      <p:to>
                                        <p:strVal val="visible"/>
                                      </p:to>
                                    </p:set>
                                    <p:animEffect transition="in" filter="circle(in)">
                                      <p:cBhvr>
                                        <p:cTn id="10" dur="2000"/>
                                        <p:tgtEl>
                                          <p:spTgt spid="2192"/>
                                        </p:tgtEl>
                                      </p:cBhvr>
                                    </p:animEffect>
                                  </p:childTnLst>
                                </p:cTn>
                              </p:par>
                              <p:par>
                                <p:cTn id="11" presetID="6" presetClass="entr" presetSubtype="16" fill="hold" nodeType="withEffect">
                                  <p:stCondLst>
                                    <p:cond delay="0"/>
                                  </p:stCondLst>
                                  <p:childTnLst>
                                    <p:set>
                                      <p:cBhvr>
                                        <p:cTn id="12" dur="1" fill="hold">
                                          <p:stCondLst>
                                            <p:cond delay="0"/>
                                          </p:stCondLst>
                                        </p:cTn>
                                        <p:tgtEl>
                                          <p:spTgt spid="2267"/>
                                        </p:tgtEl>
                                        <p:attrNameLst>
                                          <p:attrName>style.visibility</p:attrName>
                                        </p:attrNameLst>
                                      </p:cBhvr>
                                      <p:to>
                                        <p:strVal val="visible"/>
                                      </p:to>
                                    </p:set>
                                    <p:animEffect transition="in" filter="circle(in)">
                                      <p:cBhvr>
                                        <p:cTn id="13" dur="2000"/>
                                        <p:tgtEl>
                                          <p:spTgt spid="2267"/>
                                        </p:tgtEl>
                                      </p:cBhvr>
                                    </p:animEffect>
                                  </p:childTnLst>
                                </p:cTn>
                              </p:par>
                              <p:par>
                                <p:cTn id="14" presetID="6" presetClass="entr" presetSubtype="16" fill="hold" nodeType="withEffect">
                                  <p:stCondLst>
                                    <p:cond delay="0"/>
                                  </p:stCondLst>
                                  <p:childTnLst>
                                    <p:set>
                                      <p:cBhvr>
                                        <p:cTn id="15" dur="1" fill="hold">
                                          <p:stCondLst>
                                            <p:cond delay="0"/>
                                          </p:stCondLst>
                                        </p:cTn>
                                        <p:tgtEl>
                                          <p:spTgt spid="2342"/>
                                        </p:tgtEl>
                                        <p:attrNameLst>
                                          <p:attrName>style.visibility</p:attrName>
                                        </p:attrNameLst>
                                      </p:cBhvr>
                                      <p:to>
                                        <p:strVal val="visible"/>
                                      </p:to>
                                    </p:set>
                                    <p:animEffect transition="in" filter="circle(in)">
                                      <p:cBhvr>
                                        <p:cTn id="16" dur="2000"/>
                                        <p:tgtEl>
                                          <p:spTgt spid="2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1" name="Google Shape;2061;p43"/>
          <p:cNvSpPr txBox="1"/>
          <p:nvPr/>
        </p:nvSpPr>
        <p:spPr>
          <a:xfrm>
            <a:off x="5791575" y="2647312"/>
            <a:ext cx="2895300" cy="29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dirty="0">
                <a:solidFill>
                  <a:schemeClr val="accent2"/>
                </a:solidFill>
                <a:latin typeface="Fira Sans Extra Condensed SemiBold"/>
                <a:ea typeface="Fira Sans Extra Condensed SemiBold"/>
                <a:cs typeface="Fira Sans Extra Condensed SemiBold"/>
                <a:sym typeface="Fira Sans Extra Condensed SemiBold"/>
              </a:rPr>
              <a:t>16% - 30%</a:t>
            </a:r>
            <a:endParaRPr sz="2000" b="1" dirty="0">
              <a:solidFill>
                <a:schemeClr val="accent2"/>
              </a:solidFill>
              <a:latin typeface="Fira Sans Extra Condensed SemiBold"/>
              <a:ea typeface="Fira Sans Extra Condensed SemiBold"/>
              <a:cs typeface="Fira Sans Extra Condensed SemiBold"/>
              <a:sym typeface="Fira Sans Extra Condensed SemiBold"/>
            </a:endParaRPr>
          </a:p>
        </p:txBody>
      </p:sp>
      <p:grpSp>
        <p:nvGrpSpPr>
          <p:cNvPr id="2062" name="Google Shape;2062;p43"/>
          <p:cNvGrpSpPr/>
          <p:nvPr/>
        </p:nvGrpSpPr>
        <p:grpSpPr>
          <a:xfrm>
            <a:off x="513488" y="1302832"/>
            <a:ext cx="8183762" cy="980494"/>
            <a:chOff x="513488" y="1355015"/>
            <a:chExt cx="8183762" cy="980494"/>
          </a:xfrm>
        </p:grpSpPr>
        <p:sp>
          <p:nvSpPr>
            <p:cNvPr id="2063" name="Google Shape;2063;p43"/>
            <p:cNvSpPr txBox="1"/>
            <p:nvPr/>
          </p:nvSpPr>
          <p:spPr>
            <a:xfrm>
              <a:off x="5791575" y="1465263"/>
              <a:ext cx="2895300" cy="29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dirty="0">
                  <a:solidFill>
                    <a:schemeClr val="accent4"/>
                  </a:solidFill>
                  <a:latin typeface="Fira Sans Extra Condensed SemiBold"/>
                  <a:ea typeface="Fira Sans Extra Condensed SemiBold"/>
                  <a:cs typeface="Fira Sans Extra Condensed SemiBold"/>
                  <a:sym typeface="Fira Sans Extra Condensed SemiBold"/>
                </a:rPr>
                <a:t>31% - 50%</a:t>
              </a:r>
              <a:endParaRPr sz="2000" b="1" dirty="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2064" name="Google Shape;2064;p43"/>
            <p:cNvSpPr txBox="1"/>
            <p:nvPr/>
          </p:nvSpPr>
          <p:spPr>
            <a:xfrm>
              <a:off x="5801950" y="1835914"/>
              <a:ext cx="2895300" cy="454200"/>
            </a:xfrm>
            <a:prstGeom prst="rect">
              <a:avLst/>
            </a:prstGeom>
            <a:noFill/>
            <a:ln>
              <a:noFill/>
            </a:ln>
          </p:spPr>
          <p:txBody>
            <a:bodyPr spcFirstLastPara="1" wrap="square" lIns="91425" tIns="91425" rIns="91425" bIns="91425" anchor="ctr" anchorCtr="0">
              <a:noAutofit/>
            </a:bodyPr>
            <a:lstStyle/>
            <a:p>
              <a:pPr marR="0" lvl="0">
                <a:lnSpc>
                  <a:spcPct val="107000"/>
                </a:lnSpc>
                <a:spcBef>
                  <a:spcPts val="0"/>
                </a:spcBef>
                <a:spcAft>
                  <a:spcPts val="800"/>
                </a:spcAft>
              </a:pPr>
              <a:r>
                <a:rPr lang="en-US" sz="1200" dirty="0">
                  <a:solidFill>
                    <a:schemeClr val="dk1"/>
                  </a:solidFill>
                  <a:latin typeface="Roboto"/>
                  <a:ea typeface="Roboto"/>
                </a:rPr>
                <a:t>Gold Badge will be removed (250 points from overall score if badge was not earned).</a:t>
              </a:r>
            </a:p>
          </p:txBody>
        </p:sp>
        <p:grpSp>
          <p:nvGrpSpPr>
            <p:cNvPr id="2065" name="Google Shape;2065;p43"/>
            <p:cNvGrpSpPr/>
            <p:nvPr/>
          </p:nvGrpSpPr>
          <p:grpSpPr>
            <a:xfrm>
              <a:off x="998464" y="1481885"/>
              <a:ext cx="4689900" cy="726900"/>
              <a:chOff x="998464" y="1481885"/>
              <a:chExt cx="4689900" cy="726900"/>
            </a:xfrm>
          </p:grpSpPr>
          <p:sp>
            <p:nvSpPr>
              <p:cNvPr id="2066" name="Google Shape;2066;p43"/>
              <p:cNvSpPr/>
              <p:nvPr/>
            </p:nvSpPr>
            <p:spPr>
              <a:xfrm rot="5400000">
                <a:off x="2979964" y="-499615"/>
                <a:ext cx="726900" cy="46899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2067;p43"/>
              <p:cNvSpPr/>
              <p:nvPr/>
            </p:nvSpPr>
            <p:spPr>
              <a:xfrm rot="5400000">
                <a:off x="1998460" y="611566"/>
                <a:ext cx="644400" cy="2467467"/>
              </a:xfrm>
              <a:prstGeom prst="round2SameRect">
                <a:avLst>
                  <a:gd name="adj1" fmla="val 49428"/>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3"/>
              <p:cNvSpPr/>
              <p:nvPr/>
            </p:nvSpPr>
            <p:spPr>
              <a:xfrm>
                <a:off x="2948429" y="1562673"/>
                <a:ext cx="565200" cy="5652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dirty="0">
                    <a:solidFill>
                      <a:srgbClr val="FFFFFF"/>
                    </a:solidFill>
                    <a:latin typeface="Fira Sans Extra Condensed"/>
                    <a:ea typeface="Fira Sans Extra Condensed"/>
                    <a:cs typeface="Fira Sans Extra Condensed"/>
                    <a:sym typeface="Fira Sans Extra Condensed"/>
                  </a:rPr>
                  <a:t>42%</a:t>
                </a:r>
                <a:endParaRPr dirty="0">
                  <a:solidFill>
                    <a:srgbClr val="FFFFFF"/>
                  </a:solidFill>
                </a:endParaRPr>
              </a:p>
            </p:txBody>
          </p:sp>
        </p:grpSp>
        <p:grpSp>
          <p:nvGrpSpPr>
            <p:cNvPr id="2069" name="Google Shape;2069;p43"/>
            <p:cNvGrpSpPr/>
            <p:nvPr/>
          </p:nvGrpSpPr>
          <p:grpSpPr>
            <a:xfrm>
              <a:off x="513488" y="1355015"/>
              <a:ext cx="977635" cy="980494"/>
              <a:chOff x="458450" y="1817750"/>
              <a:chExt cx="914875" cy="917550"/>
            </a:xfrm>
          </p:grpSpPr>
          <p:sp>
            <p:nvSpPr>
              <p:cNvPr id="2070" name="Google Shape;2070;p43"/>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1143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3"/>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1143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3"/>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DD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3"/>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3"/>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3"/>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3"/>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3"/>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3"/>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9" name="Google Shape;2079;p43"/>
          <p:cNvGrpSpPr/>
          <p:nvPr/>
        </p:nvGrpSpPr>
        <p:grpSpPr>
          <a:xfrm>
            <a:off x="513488" y="2528537"/>
            <a:ext cx="8173387" cy="980494"/>
            <a:chOff x="513488" y="2528537"/>
            <a:chExt cx="8173387" cy="980494"/>
          </a:xfrm>
        </p:grpSpPr>
        <p:grpSp>
          <p:nvGrpSpPr>
            <p:cNvPr id="2080" name="Google Shape;2080;p43"/>
            <p:cNvGrpSpPr/>
            <p:nvPr/>
          </p:nvGrpSpPr>
          <p:grpSpPr>
            <a:xfrm>
              <a:off x="998464" y="2655407"/>
              <a:ext cx="4689900" cy="726900"/>
              <a:chOff x="998464" y="2655407"/>
              <a:chExt cx="4689900" cy="726900"/>
            </a:xfrm>
          </p:grpSpPr>
          <p:sp>
            <p:nvSpPr>
              <p:cNvPr id="2081" name="Google Shape;2081;p43"/>
              <p:cNvSpPr/>
              <p:nvPr/>
            </p:nvSpPr>
            <p:spPr>
              <a:xfrm rot="5400000">
                <a:off x="2979964" y="673907"/>
                <a:ext cx="726900" cy="46899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3"/>
              <p:cNvSpPr/>
              <p:nvPr/>
            </p:nvSpPr>
            <p:spPr>
              <a:xfrm rot="5400000">
                <a:off x="1791831" y="1989107"/>
                <a:ext cx="644100" cy="2046427"/>
              </a:xfrm>
              <a:prstGeom prst="round2SameRect">
                <a:avLst>
                  <a:gd name="adj1" fmla="val 4657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3"/>
              <p:cNvSpPr/>
              <p:nvPr/>
            </p:nvSpPr>
            <p:spPr>
              <a:xfrm>
                <a:off x="2508183" y="2736257"/>
                <a:ext cx="565200" cy="565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dirty="0">
                    <a:solidFill>
                      <a:srgbClr val="FFFFFF"/>
                    </a:solidFill>
                    <a:latin typeface="Fira Sans Extra Condensed"/>
                    <a:ea typeface="Fira Sans Extra Condensed"/>
                    <a:cs typeface="Fira Sans Extra Condensed"/>
                    <a:sym typeface="Fira Sans Extra Condensed"/>
                  </a:rPr>
                  <a:t>25%</a:t>
                </a:r>
                <a:endParaRPr dirty="0">
                  <a:solidFill>
                    <a:srgbClr val="FFFFFF"/>
                  </a:solidFill>
                </a:endParaRPr>
              </a:p>
            </p:txBody>
          </p:sp>
        </p:grpSp>
        <p:sp>
          <p:nvSpPr>
            <p:cNvPr id="2084" name="Google Shape;2084;p43"/>
            <p:cNvSpPr txBox="1"/>
            <p:nvPr/>
          </p:nvSpPr>
          <p:spPr>
            <a:xfrm>
              <a:off x="5791575" y="3018857"/>
              <a:ext cx="2895300" cy="454200"/>
            </a:xfrm>
            <a:prstGeom prst="rect">
              <a:avLst/>
            </a:prstGeom>
            <a:noFill/>
            <a:ln>
              <a:noFill/>
            </a:ln>
          </p:spPr>
          <p:txBody>
            <a:bodyPr spcFirstLastPara="1" wrap="square" lIns="91425" tIns="91425" rIns="91425" bIns="91425" anchor="ctr" anchorCtr="0">
              <a:noAutofit/>
            </a:bodyPr>
            <a:lstStyle/>
            <a:p>
              <a:pPr>
                <a:lnSpc>
                  <a:spcPct val="107000"/>
                </a:lnSpc>
                <a:spcAft>
                  <a:spcPts val="800"/>
                </a:spcAft>
              </a:pPr>
              <a:r>
                <a:rPr lang="en-US" sz="1200" dirty="0">
                  <a:solidFill>
                    <a:schemeClr val="dk1"/>
                  </a:solidFill>
                  <a:latin typeface="Roboto"/>
                  <a:ea typeface="Roboto"/>
                </a:rPr>
                <a:t>Silver Badge will be removed (100 points from overall score if badge was not earned).</a:t>
              </a:r>
              <a:endParaRPr lang="en-US" sz="1200" dirty="0">
                <a:solidFill>
                  <a:schemeClr val="dk1"/>
                </a:solidFill>
                <a:latin typeface="Roboto"/>
                <a:ea typeface="Roboto"/>
                <a:sym typeface="Roboto"/>
              </a:endParaRPr>
            </a:p>
          </p:txBody>
        </p:sp>
        <p:grpSp>
          <p:nvGrpSpPr>
            <p:cNvPr id="2085" name="Google Shape;2085;p43"/>
            <p:cNvGrpSpPr/>
            <p:nvPr/>
          </p:nvGrpSpPr>
          <p:grpSpPr>
            <a:xfrm>
              <a:off x="513488" y="2528537"/>
              <a:ext cx="977635" cy="980494"/>
              <a:chOff x="458450" y="1817750"/>
              <a:chExt cx="914875" cy="917550"/>
            </a:xfrm>
          </p:grpSpPr>
          <p:sp>
            <p:nvSpPr>
              <p:cNvPr id="2086" name="Google Shape;2086;p43"/>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1143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3"/>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1143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3"/>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E9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5" name="Google Shape;2095;p43"/>
          <p:cNvGrpSpPr/>
          <p:nvPr/>
        </p:nvGrpSpPr>
        <p:grpSpPr>
          <a:xfrm>
            <a:off x="522284" y="3704557"/>
            <a:ext cx="8174966" cy="980494"/>
            <a:chOff x="513488" y="3702060"/>
            <a:chExt cx="8174966" cy="980494"/>
          </a:xfrm>
        </p:grpSpPr>
        <p:grpSp>
          <p:nvGrpSpPr>
            <p:cNvPr id="2096" name="Google Shape;2096;p43"/>
            <p:cNvGrpSpPr/>
            <p:nvPr/>
          </p:nvGrpSpPr>
          <p:grpSpPr>
            <a:xfrm>
              <a:off x="998464" y="3828928"/>
              <a:ext cx="4689900" cy="726900"/>
              <a:chOff x="998464" y="3828928"/>
              <a:chExt cx="4689900" cy="726900"/>
            </a:xfrm>
          </p:grpSpPr>
          <p:sp>
            <p:nvSpPr>
              <p:cNvPr id="2097" name="Google Shape;2097;p43"/>
              <p:cNvSpPr/>
              <p:nvPr/>
            </p:nvSpPr>
            <p:spPr>
              <a:xfrm rot="5400000">
                <a:off x="2979964" y="1847428"/>
                <a:ext cx="726900" cy="46899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rot="5400000">
                <a:off x="1311093" y="3559699"/>
                <a:ext cx="644400" cy="1265260"/>
              </a:xfrm>
              <a:prstGeom prst="round2SameRect">
                <a:avLst>
                  <a:gd name="adj1" fmla="val 50000"/>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3"/>
              <p:cNvSpPr/>
              <p:nvPr/>
            </p:nvSpPr>
            <p:spPr>
              <a:xfrm>
                <a:off x="1636949" y="3909707"/>
                <a:ext cx="565200" cy="5652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dirty="0">
                    <a:solidFill>
                      <a:srgbClr val="FFFFFF"/>
                    </a:solidFill>
                    <a:latin typeface="Fira Sans Extra Condensed"/>
                    <a:ea typeface="Fira Sans Extra Condensed"/>
                    <a:cs typeface="Fira Sans Extra Condensed"/>
                    <a:sym typeface="Fira Sans Extra Condensed"/>
                  </a:rPr>
                  <a:t>10%</a:t>
                </a:r>
                <a:endParaRPr dirty="0">
                  <a:solidFill>
                    <a:srgbClr val="FFFFFF"/>
                  </a:solidFill>
                </a:endParaRPr>
              </a:p>
            </p:txBody>
          </p:sp>
        </p:grpSp>
        <p:sp>
          <p:nvSpPr>
            <p:cNvPr id="2100" name="Google Shape;2100;p43"/>
            <p:cNvSpPr txBox="1"/>
            <p:nvPr/>
          </p:nvSpPr>
          <p:spPr>
            <a:xfrm>
              <a:off x="5793154" y="3786711"/>
              <a:ext cx="2895300" cy="29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dirty="0">
                  <a:solidFill>
                    <a:schemeClr val="accent6"/>
                  </a:solidFill>
                  <a:latin typeface="Fira Sans Extra Condensed SemiBold"/>
                  <a:ea typeface="Fira Sans Extra Condensed SemiBold"/>
                  <a:cs typeface="Fira Sans Extra Condensed SemiBold"/>
                  <a:sym typeface="Fira Sans Extra Condensed SemiBold"/>
                </a:rPr>
                <a:t>5% - 15%</a:t>
              </a:r>
              <a:endParaRPr sz="2000" b="1" dirty="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2101" name="Google Shape;2101;p43"/>
            <p:cNvSpPr txBox="1"/>
            <p:nvPr/>
          </p:nvSpPr>
          <p:spPr>
            <a:xfrm>
              <a:off x="5793154" y="4097157"/>
              <a:ext cx="2895300" cy="454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dirty="0">
                  <a:solidFill>
                    <a:schemeClr val="dk1"/>
                  </a:solidFill>
                  <a:latin typeface="Roboto"/>
                  <a:ea typeface="Roboto"/>
                </a:rPr>
                <a:t>Bronze Badge will be removed (50 points from overall score if badge was not earned).</a:t>
              </a:r>
              <a:endParaRPr lang="en-US" sz="1200" dirty="0">
                <a:solidFill>
                  <a:schemeClr val="dk1"/>
                </a:solidFill>
                <a:latin typeface="Roboto"/>
                <a:ea typeface="Roboto"/>
                <a:sym typeface="Roboto"/>
              </a:endParaRPr>
            </a:p>
          </p:txBody>
        </p:sp>
        <p:grpSp>
          <p:nvGrpSpPr>
            <p:cNvPr id="2102" name="Google Shape;2102;p43"/>
            <p:cNvGrpSpPr/>
            <p:nvPr/>
          </p:nvGrpSpPr>
          <p:grpSpPr>
            <a:xfrm>
              <a:off x="513488" y="3702060"/>
              <a:ext cx="977635" cy="980494"/>
              <a:chOff x="458450" y="1817750"/>
              <a:chExt cx="914875" cy="917550"/>
            </a:xfrm>
          </p:grpSpPr>
          <p:sp>
            <p:nvSpPr>
              <p:cNvPr id="2103" name="Google Shape;2103;p43"/>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1143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3"/>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1143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3"/>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3"/>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3"/>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3"/>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3"/>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3"/>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2062;p43">
            <a:extLst>
              <a:ext uri="{FF2B5EF4-FFF2-40B4-BE49-F238E27FC236}">
                <a16:creationId xmlns:a16="http://schemas.microsoft.com/office/drawing/2014/main" id="{1CC045C5-6D87-412F-A4C4-24FB7A52569D}"/>
              </a:ext>
            </a:extLst>
          </p:cNvPr>
          <p:cNvGrpSpPr/>
          <p:nvPr/>
        </p:nvGrpSpPr>
        <p:grpSpPr>
          <a:xfrm>
            <a:off x="516941" y="111262"/>
            <a:ext cx="8180309" cy="980496"/>
            <a:chOff x="513490" y="1355019"/>
            <a:chExt cx="8180309" cy="980496"/>
          </a:xfrm>
        </p:grpSpPr>
        <p:sp>
          <p:nvSpPr>
            <p:cNvPr id="55" name="Google Shape;2063;p43">
              <a:extLst>
                <a:ext uri="{FF2B5EF4-FFF2-40B4-BE49-F238E27FC236}">
                  <a16:creationId xmlns:a16="http://schemas.microsoft.com/office/drawing/2014/main" id="{F01C3ABB-E902-4408-A282-9F5A1687CB8B}"/>
                </a:ext>
              </a:extLst>
            </p:cNvPr>
            <p:cNvSpPr txBox="1"/>
            <p:nvPr/>
          </p:nvSpPr>
          <p:spPr>
            <a:xfrm>
              <a:off x="5791575" y="1477775"/>
              <a:ext cx="2895300" cy="29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dirty="0">
                  <a:solidFill>
                    <a:schemeClr val="tx2">
                      <a:lumMod val="40000"/>
                      <a:lumOff val="60000"/>
                    </a:schemeClr>
                  </a:solidFill>
                  <a:latin typeface="Fira Sans Extra Condensed SemiBold"/>
                  <a:ea typeface="Fira Sans Extra Condensed SemiBold"/>
                  <a:cs typeface="Fira Sans Extra Condensed SemiBold"/>
                  <a:sym typeface="Fira Sans Extra Condensed SemiBold"/>
                </a:rPr>
                <a:t>Above 50%</a:t>
              </a:r>
              <a:endParaRPr sz="2000" b="1" dirty="0">
                <a:solidFill>
                  <a:schemeClr val="tx2">
                    <a:lumMod val="40000"/>
                    <a:lumOff val="60000"/>
                  </a:schemeClr>
                </a:solidFill>
                <a:latin typeface="Fira Sans Extra Condensed SemiBold"/>
                <a:ea typeface="Fira Sans Extra Condensed SemiBold"/>
                <a:cs typeface="Fira Sans Extra Condensed SemiBold"/>
                <a:sym typeface="Fira Sans Extra Condensed SemiBold"/>
              </a:endParaRPr>
            </a:p>
          </p:txBody>
        </p:sp>
        <p:sp>
          <p:nvSpPr>
            <p:cNvPr id="56" name="Google Shape;2064;p43">
              <a:extLst>
                <a:ext uri="{FF2B5EF4-FFF2-40B4-BE49-F238E27FC236}">
                  <a16:creationId xmlns:a16="http://schemas.microsoft.com/office/drawing/2014/main" id="{460E0A33-A3C5-436D-97D9-0DD32EA6E283}"/>
                </a:ext>
              </a:extLst>
            </p:cNvPr>
            <p:cNvSpPr txBox="1"/>
            <p:nvPr/>
          </p:nvSpPr>
          <p:spPr>
            <a:xfrm>
              <a:off x="5798499" y="1726656"/>
              <a:ext cx="2895300" cy="454200"/>
            </a:xfrm>
            <a:prstGeom prst="rect">
              <a:avLst/>
            </a:prstGeom>
            <a:noFill/>
            <a:ln>
              <a:noFill/>
            </a:ln>
          </p:spPr>
          <p:txBody>
            <a:bodyPr spcFirstLastPara="1" wrap="square" lIns="91425" tIns="91425" rIns="91425" bIns="91425" anchor="ctr" anchorCtr="0">
              <a:noAutofit/>
            </a:bodyPr>
            <a:lstStyle/>
            <a:p>
              <a:r>
                <a:rPr lang="en-US" sz="1200" dirty="0">
                  <a:solidFill>
                    <a:schemeClr val="dk1"/>
                  </a:solidFill>
                  <a:latin typeface="Roboto"/>
                  <a:ea typeface="Roboto"/>
                  <a:cs typeface="Roboto"/>
                  <a:sym typeface="Roboto"/>
                </a:rPr>
                <a:t>User must start earning the badges from points from 0.</a:t>
              </a:r>
            </a:p>
          </p:txBody>
        </p:sp>
        <p:grpSp>
          <p:nvGrpSpPr>
            <p:cNvPr id="57" name="Google Shape;2065;p43">
              <a:extLst>
                <a:ext uri="{FF2B5EF4-FFF2-40B4-BE49-F238E27FC236}">
                  <a16:creationId xmlns:a16="http://schemas.microsoft.com/office/drawing/2014/main" id="{9108ADEA-1DD4-4998-AC6A-0390E93A5CD8}"/>
                </a:ext>
              </a:extLst>
            </p:cNvPr>
            <p:cNvGrpSpPr/>
            <p:nvPr/>
          </p:nvGrpSpPr>
          <p:grpSpPr>
            <a:xfrm>
              <a:off x="998464" y="1481885"/>
              <a:ext cx="4689900" cy="726900"/>
              <a:chOff x="998464" y="1481885"/>
              <a:chExt cx="4689900" cy="726900"/>
            </a:xfrm>
          </p:grpSpPr>
          <p:sp>
            <p:nvSpPr>
              <p:cNvPr id="68" name="Google Shape;2066;p43">
                <a:extLst>
                  <a:ext uri="{FF2B5EF4-FFF2-40B4-BE49-F238E27FC236}">
                    <a16:creationId xmlns:a16="http://schemas.microsoft.com/office/drawing/2014/main" id="{3D872AE9-4C03-4D07-AFE8-B9930F5EBF28}"/>
                  </a:ext>
                </a:extLst>
              </p:cNvPr>
              <p:cNvSpPr/>
              <p:nvPr/>
            </p:nvSpPr>
            <p:spPr>
              <a:xfrm rot="5400000">
                <a:off x="2979964" y="-499615"/>
                <a:ext cx="726900" cy="46899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67;p43">
                <a:extLst>
                  <a:ext uri="{FF2B5EF4-FFF2-40B4-BE49-F238E27FC236}">
                    <a16:creationId xmlns:a16="http://schemas.microsoft.com/office/drawing/2014/main" id="{4A178FE3-DCF7-4F5C-A645-6F322489A661}"/>
                  </a:ext>
                </a:extLst>
              </p:cNvPr>
              <p:cNvSpPr/>
              <p:nvPr/>
            </p:nvSpPr>
            <p:spPr>
              <a:xfrm rot="5400000">
                <a:off x="2351075" y="170550"/>
                <a:ext cx="644400" cy="3349500"/>
              </a:xfrm>
              <a:prstGeom prst="round2SameRect">
                <a:avLst>
                  <a:gd name="adj1" fmla="val 49428"/>
                  <a:gd name="adj2" fmla="val 0"/>
                </a:avLst>
              </a:pr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68;p43">
                <a:extLst>
                  <a:ext uri="{FF2B5EF4-FFF2-40B4-BE49-F238E27FC236}">
                    <a16:creationId xmlns:a16="http://schemas.microsoft.com/office/drawing/2014/main" id="{6B0C8C6D-7728-45F1-AED7-1A316FE6E42E}"/>
                  </a:ext>
                </a:extLst>
              </p:cNvPr>
              <p:cNvSpPr/>
              <p:nvPr/>
            </p:nvSpPr>
            <p:spPr>
              <a:xfrm>
                <a:off x="3759310" y="1562673"/>
                <a:ext cx="565200" cy="565200"/>
              </a:xfrm>
              <a:prstGeom prst="ellipse">
                <a:avLst/>
              </a:prstGeom>
              <a:solidFill>
                <a:schemeClr val="tx2">
                  <a:lumMod val="60000"/>
                  <a:lumOff val="40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dirty="0">
                    <a:solidFill>
                      <a:srgbClr val="FFFFFF"/>
                    </a:solidFill>
                    <a:latin typeface="Fira Sans Extra Condensed"/>
                    <a:ea typeface="Fira Sans Extra Condensed"/>
                    <a:cs typeface="Fira Sans Extra Condensed"/>
                    <a:sym typeface="Fira Sans Extra Condensed"/>
                  </a:rPr>
                  <a:t>65%</a:t>
                </a:r>
                <a:endParaRPr dirty="0">
                  <a:solidFill>
                    <a:srgbClr val="FFFFFF"/>
                  </a:solidFill>
                </a:endParaRPr>
              </a:p>
            </p:txBody>
          </p:sp>
        </p:grpSp>
        <p:grpSp>
          <p:nvGrpSpPr>
            <p:cNvPr id="58" name="Google Shape;2069;p43">
              <a:extLst>
                <a:ext uri="{FF2B5EF4-FFF2-40B4-BE49-F238E27FC236}">
                  <a16:creationId xmlns:a16="http://schemas.microsoft.com/office/drawing/2014/main" id="{FBD125D7-0C35-4525-99C2-BE54460DAB2B}"/>
                </a:ext>
              </a:extLst>
            </p:cNvPr>
            <p:cNvGrpSpPr/>
            <p:nvPr/>
          </p:nvGrpSpPr>
          <p:grpSpPr>
            <a:xfrm>
              <a:off x="513490" y="1355019"/>
              <a:ext cx="989725" cy="980496"/>
              <a:chOff x="458450" y="1817750"/>
              <a:chExt cx="926187" cy="917550"/>
            </a:xfrm>
          </p:grpSpPr>
          <p:sp>
            <p:nvSpPr>
              <p:cNvPr id="59" name="Google Shape;2070;p43">
                <a:extLst>
                  <a:ext uri="{FF2B5EF4-FFF2-40B4-BE49-F238E27FC236}">
                    <a16:creationId xmlns:a16="http://schemas.microsoft.com/office/drawing/2014/main" id="{542C86CB-8E7F-4EF0-9695-9388BC4982CD}"/>
                  </a:ext>
                </a:extLst>
              </p:cNvPr>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w="1143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71;p43">
                <a:extLst>
                  <a:ext uri="{FF2B5EF4-FFF2-40B4-BE49-F238E27FC236}">
                    <a16:creationId xmlns:a16="http://schemas.microsoft.com/office/drawing/2014/main" id="{7809F5F7-9843-4971-A19E-DA94B6F0EE5A}"/>
                  </a:ext>
                </a:extLst>
              </p:cNvPr>
              <p:cNvSpPr/>
              <p:nvPr/>
            </p:nvSpPr>
            <p:spPr>
              <a:xfrm>
                <a:off x="458450" y="1817750"/>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w="1143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72;p43">
                <a:extLst>
                  <a:ext uri="{FF2B5EF4-FFF2-40B4-BE49-F238E27FC236}">
                    <a16:creationId xmlns:a16="http://schemas.microsoft.com/office/drawing/2014/main" id="{5FBA1323-C4BF-4B1A-8D2C-7AC12BE624CC}"/>
                  </a:ext>
                </a:extLst>
              </p:cNvPr>
              <p:cNvSpPr/>
              <p:nvPr/>
            </p:nvSpPr>
            <p:spPr>
              <a:xfrm>
                <a:off x="463450" y="1871500"/>
                <a:ext cx="904875" cy="863800"/>
              </a:xfrm>
              <a:custGeom>
                <a:avLst/>
                <a:gdLst/>
                <a:ahLst/>
                <a:cxnLst/>
                <a:rect l="l" t="t" r="r" b="b"/>
                <a:pathLst>
                  <a:path w="36195" h="34552" extrusionOk="0">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73;p43">
                <a:extLst>
                  <a:ext uri="{FF2B5EF4-FFF2-40B4-BE49-F238E27FC236}">
                    <a16:creationId xmlns:a16="http://schemas.microsoft.com/office/drawing/2014/main" id="{FB880461-C332-4E9E-B764-3D28CEB46E63}"/>
                  </a:ext>
                </a:extLst>
              </p:cNvPr>
              <p:cNvSpPr/>
              <p:nvPr/>
            </p:nvSpPr>
            <p:spPr>
              <a:xfrm>
                <a:off x="469762" y="1848938"/>
                <a:ext cx="914875" cy="863800"/>
              </a:xfrm>
              <a:custGeom>
                <a:avLst/>
                <a:gdLst/>
                <a:ahLst/>
                <a:cxnLst/>
                <a:rect l="l" t="t" r="r" b="b"/>
                <a:pathLst>
                  <a:path w="36595" h="34552" extrusionOk="0">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74;p43">
                <a:extLst>
                  <a:ext uri="{FF2B5EF4-FFF2-40B4-BE49-F238E27FC236}">
                    <a16:creationId xmlns:a16="http://schemas.microsoft.com/office/drawing/2014/main" id="{73531DD6-F7A0-4256-BF33-519CF8F1E495}"/>
                  </a:ext>
                </a:extLst>
              </p:cNvPr>
              <p:cNvSpPr/>
              <p:nvPr/>
            </p:nvSpPr>
            <p:spPr>
              <a:xfrm>
                <a:off x="825525" y="1854625"/>
                <a:ext cx="151500" cy="148550"/>
              </a:xfrm>
              <a:custGeom>
                <a:avLst/>
                <a:gdLst/>
                <a:ahLst/>
                <a:cxnLst/>
                <a:rect l="l" t="t" r="r" b="b"/>
                <a:pathLst>
                  <a:path w="6060" h="5942" extrusionOk="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75;p43">
                <a:extLst>
                  <a:ext uri="{FF2B5EF4-FFF2-40B4-BE49-F238E27FC236}">
                    <a16:creationId xmlns:a16="http://schemas.microsoft.com/office/drawing/2014/main" id="{8A4265DE-9256-4661-9842-AE94DBF287A4}"/>
                  </a:ext>
                </a:extLst>
              </p:cNvPr>
              <p:cNvSpPr/>
              <p:nvPr/>
            </p:nvSpPr>
            <p:spPr>
              <a:xfrm>
                <a:off x="807150" y="2011275"/>
                <a:ext cx="76250" cy="72950"/>
              </a:xfrm>
              <a:custGeom>
                <a:avLst/>
                <a:gdLst/>
                <a:ahLst/>
                <a:cxnLst/>
                <a:rect l="l" t="t" r="r" b="b"/>
                <a:pathLst>
                  <a:path w="3050" h="2918" extrusionOk="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76;p43">
                <a:extLst>
                  <a:ext uri="{FF2B5EF4-FFF2-40B4-BE49-F238E27FC236}">
                    <a16:creationId xmlns:a16="http://schemas.microsoft.com/office/drawing/2014/main" id="{EFB51EDE-C941-4F6E-8EF5-D7920333BC79}"/>
                  </a:ext>
                </a:extLst>
              </p:cNvPr>
              <p:cNvSpPr/>
              <p:nvPr/>
            </p:nvSpPr>
            <p:spPr>
              <a:xfrm>
                <a:off x="482300" y="2132275"/>
                <a:ext cx="219150" cy="79075"/>
              </a:xfrm>
              <a:custGeom>
                <a:avLst/>
                <a:gdLst/>
                <a:ahLst/>
                <a:cxnLst/>
                <a:rect l="l" t="t" r="r" b="b"/>
                <a:pathLst>
                  <a:path w="8766" h="3163" extrusionOk="0">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77;p43">
                <a:extLst>
                  <a:ext uri="{FF2B5EF4-FFF2-40B4-BE49-F238E27FC236}">
                    <a16:creationId xmlns:a16="http://schemas.microsoft.com/office/drawing/2014/main" id="{069C3515-EFA7-4E2E-A70B-7EB46E31D06B}"/>
                  </a:ext>
                </a:extLst>
              </p:cNvPr>
              <p:cNvSpPr/>
              <p:nvPr/>
            </p:nvSpPr>
            <p:spPr>
              <a:xfrm>
                <a:off x="627175" y="2097700"/>
                <a:ext cx="739900" cy="583850"/>
              </a:xfrm>
              <a:custGeom>
                <a:avLst/>
                <a:gdLst/>
                <a:ahLst/>
                <a:cxnLst/>
                <a:rect l="l" t="t" r="r" b="b"/>
                <a:pathLst>
                  <a:path w="29596" h="23354" extrusionOk="0">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78;p43">
                <a:extLst>
                  <a:ext uri="{FF2B5EF4-FFF2-40B4-BE49-F238E27FC236}">
                    <a16:creationId xmlns:a16="http://schemas.microsoft.com/office/drawing/2014/main" id="{47E7C7BE-3292-4D84-BFF8-419C92656E91}"/>
                  </a:ext>
                </a:extLst>
              </p:cNvPr>
              <p:cNvSpPr/>
              <p:nvPr/>
            </p:nvSpPr>
            <p:spPr>
              <a:xfrm>
                <a:off x="627175" y="2105200"/>
                <a:ext cx="739900" cy="576350"/>
              </a:xfrm>
              <a:custGeom>
                <a:avLst/>
                <a:gdLst/>
                <a:ahLst/>
                <a:cxnLst/>
                <a:rect l="l" t="t" r="r" b="b"/>
                <a:pathLst>
                  <a:path w="29596" h="23054" extrusionOk="0">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54507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A86BBCE3-6D0F-4D01-A014-17F28E21FFAB}"/>
              </a:ext>
            </a:extLst>
          </p:cNvPr>
          <p:cNvSpPr/>
          <p:nvPr/>
        </p:nvSpPr>
        <p:spPr>
          <a:xfrm>
            <a:off x="593437" y="812958"/>
            <a:ext cx="7815943" cy="398417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dirty="0"/>
          </a:p>
        </p:txBody>
      </p:sp>
      <p:pic>
        <p:nvPicPr>
          <p:cNvPr id="5" name="Picture 4" descr="Diagram&#10;&#10;Description automatically generated with medium confidence">
            <a:extLst>
              <a:ext uri="{FF2B5EF4-FFF2-40B4-BE49-F238E27FC236}">
                <a16:creationId xmlns:a16="http://schemas.microsoft.com/office/drawing/2014/main" id="{F6DE461B-B9ED-49A9-92B4-CBB317B47C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7000" y1="44363" x2="27250" y2="78431"/>
                        <a14:foregroundMark x1="27250" y1="78431" x2="27250" y2="78431"/>
                        <a14:foregroundMark x1="61625" y1="87990" x2="62375" y2="87990"/>
                        <a14:foregroundMark x1="69875" y1="84559" x2="69875" y2="84559"/>
                        <a14:foregroundMark x1="76625" y1="84804" x2="62625" y2="84804"/>
                        <a14:foregroundMark x1="60500" y1="85294" x2="61875" y2="85294"/>
                        <a14:foregroundMark x1="57750" y1="85784" x2="61000" y2="85784"/>
                        <a14:foregroundMark x1="82125" y1="85784" x2="76875" y2="85784"/>
                      </a14:backgroundRemoval>
                    </a14:imgEffect>
                  </a14:imgLayer>
                </a14:imgProps>
              </a:ext>
              <a:ext uri="{28A0092B-C50C-407E-A947-70E740481C1C}">
                <a14:useLocalDpi xmlns:a14="http://schemas.microsoft.com/office/drawing/2010/main" val="0"/>
              </a:ext>
            </a:extLst>
          </a:blip>
          <a:stretch>
            <a:fillRect/>
          </a:stretch>
        </p:blipFill>
        <p:spPr>
          <a:xfrm flipH="1">
            <a:off x="3254827" y="1500595"/>
            <a:ext cx="2701701" cy="1554425"/>
          </a:xfrm>
          <a:prstGeom prst="rect">
            <a:avLst/>
          </a:prstGeom>
        </p:spPr>
      </p:pic>
      <p:sp>
        <p:nvSpPr>
          <p:cNvPr id="6" name="Rectangle 5">
            <a:extLst>
              <a:ext uri="{FF2B5EF4-FFF2-40B4-BE49-F238E27FC236}">
                <a16:creationId xmlns:a16="http://schemas.microsoft.com/office/drawing/2014/main" id="{60024F0C-DB66-4F16-82EB-03650703F04C}"/>
              </a:ext>
            </a:extLst>
          </p:cNvPr>
          <p:cNvSpPr/>
          <p:nvPr/>
        </p:nvSpPr>
        <p:spPr>
          <a:xfrm>
            <a:off x="0" y="0"/>
            <a:ext cx="9144000" cy="5225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pic>
        <p:nvPicPr>
          <p:cNvPr id="7" name="Picture 6" descr="Icon&#10;&#10;Description automatically generated">
            <a:extLst>
              <a:ext uri="{FF2B5EF4-FFF2-40B4-BE49-F238E27FC236}">
                <a16:creationId xmlns:a16="http://schemas.microsoft.com/office/drawing/2014/main" id="{E4F46C62-803C-4EDA-B92F-678254B20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 y="1"/>
            <a:ext cx="522515" cy="522515"/>
          </a:xfrm>
          <a:prstGeom prst="rect">
            <a:avLst/>
          </a:prstGeom>
        </p:spPr>
      </p:pic>
      <p:pic>
        <p:nvPicPr>
          <p:cNvPr id="8" name="Picture 7" descr="Icon&#10;&#10;Description automatically generated">
            <a:extLst>
              <a:ext uri="{FF2B5EF4-FFF2-40B4-BE49-F238E27FC236}">
                <a16:creationId xmlns:a16="http://schemas.microsoft.com/office/drawing/2014/main" id="{0B43DE9E-516B-461F-9968-2545828386B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0667" l="8889" r="90667">
                        <a14:foregroundMark x1="8889" y1="49778" x2="8889" y2="49778"/>
                        <a14:foregroundMark x1="48444" y1="8000" x2="48444" y2="8000"/>
                        <a14:foregroundMark x1="91111" y1="45778" x2="91111" y2="45778"/>
                        <a14:foregroundMark x1="54222" y1="90667" x2="54222" y2="90667"/>
                      </a14:backgroundRemoval>
                    </a14:imgEffect>
                  </a14:imgLayer>
                </a14:imgProps>
              </a:ext>
              <a:ext uri="{28A0092B-C50C-407E-A947-70E740481C1C}">
                <a14:useLocalDpi xmlns:a14="http://schemas.microsoft.com/office/drawing/2010/main" val="0"/>
              </a:ext>
            </a:extLst>
          </a:blip>
          <a:stretch>
            <a:fillRect/>
          </a:stretch>
        </p:blipFill>
        <p:spPr>
          <a:xfrm>
            <a:off x="593437" y="-33527"/>
            <a:ext cx="589568" cy="589568"/>
          </a:xfrm>
          <a:prstGeom prst="rect">
            <a:avLst/>
          </a:prstGeom>
        </p:spPr>
      </p:pic>
      <p:pic>
        <p:nvPicPr>
          <p:cNvPr id="9" name="Picture 8" descr="Icon&#10;&#10;Description automatically generated">
            <a:extLst>
              <a:ext uri="{FF2B5EF4-FFF2-40B4-BE49-F238E27FC236}">
                <a16:creationId xmlns:a16="http://schemas.microsoft.com/office/drawing/2014/main" id="{8965A51B-AC56-46F2-A485-F796CEEE2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0564" y="5352"/>
            <a:ext cx="522515" cy="522515"/>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40768674-ED4A-4F5F-9AC8-24600E30C9F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2700" r="98000">
                        <a14:foregroundMark x1="7900" y1="38974" x2="7200" y2="53590"/>
                        <a14:foregroundMark x1="51500" y1="43590" x2="65500" y2="41923"/>
                        <a14:foregroundMark x1="65500" y1="41923" x2="79700" y2="42179"/>
                        <a14:foregroundMark x1="79700" y1="42179" x2="89900" y2="45513"/>
                        <a14:foregroundMark x1="3100" y1="39744" x2="3100" y2="39744"/>
                        <a14:foregroundMark x1="3100" y1="39744" x2="3100" y2="39744"/>
                        <a14:foregroundMark x1="3300" y1="43974" x2="3300" y2="43974"/>
                        <a14:foregroundMark x1="3300" y1="43974" x2="4300" y2="50897"/>
                        <a14:foregroundMark x1="4300" y1="50897" x2="8300" y2="56923"/>
                        <a14:foregroundMark x1="8300" y1="56923" x2="21200" y2="53205"/>
                        <a14:foregroundMark x1="21200" y1="53205" x2="24800" y2="45641"/>
                        <a14:foregroundMark x1="24800" y1="45641" x2="29900" y2="52179"/>
                        <a14:foregroundMark x1="29900" y1="52179" x2="41500" y2="54103"/>
                        <a14:foregroundMark x1="41500" y1="54103" x2="58800" y2="51282"/>
                        <a14:foregroundMark x1="58800" y1="51282" x2="91300" y2="59231"/>
                        <a14:foregroundMark x1="91300" y1="59231" x2="96800" y2="43333"/>
                        <a14:foregroundMark x1="96800" y1="43333" x2="93300" y2="36410"/>
                        <a14:foregroundMark x1="93300" y1="36410" x2="47600" y2="34231"/>
                        <a14:foregroundMark x1="47600" y1="34231" x2="42500" y2="29487"/>
                        <a14:foregroundMark x1="42500" y1="29487" x2="29000" y2="31154"/>
                        <a14:foregroundMark x1="29000" y1="31154" x2="23800" y2="35385"/>
                        <a14:foregroundMark x1="23800" y1="35385" x2="16300" y2="36154"/>
                        <a14:foregroundMark x1="16300" y1="36154" x2="10200" y2="34615"/>
                        <a14:foregroundMark x1="10200" y1="34615" x2="4700" y2="36154"/>
                        <a14:foregroundMark x1="4700" y1="36154" x2="2800" y2="42949"/>
                        <a14:foregroundMark x1="2800" y1="42949" x2="3400" y2="43974"/>
                        <a14:foregroundMark x1="9400" y1="58846" x2="20500" y2="57308"/>
                        <a14:foregroundMark x1="20500" y1="57308" x2="27300" y2="53590"/>
                        <a14:foregroundMark x1="27300" y1="53590" x2="27900" y2="52692"/>
                        <a14:foregroundMark x1="18100" y1="41282" x2="25400" y2="40897"/>
                        <a14:foregroundMark x1="9700" y1="42308" x2="44300" y2="35385"/>
                        <a14:foregroundMark x1="44300" y1="35385" x2="87000" y2="41410"/>
                        <a14:foregroundMark x1="87000" y1="41410" x2="94000" y2="40769"/>
                        <a14:foregroundMark x1="94000" y1="40769" x2="94900" y2="37821"/>
                        <a14:foregroundMark x1="44400" y1="29231" x2="52900" y2="29231"/>
                        <a14:foregroundMark x1="52900" y1="29231" x2="57500" y2="33974"/>
                        <a14:foregroundMark x1="57500" y1="33974" x2="64000" y2="33846"/>
                        <a14:foregroundMark x1="64000" y1="33846" x2="70400" y2="34231"/>
                        <a14:foregroundMark x1="70400" y1="34231" x2="71000" y2="34103"/>
                        <a14:foregroundMark x1="81900" y1="33462" x2="94900" y2="36154"/>
                        <a14:foregroundMark x1="94900" y1="36154" x2="97900" y2="42051"/>
                        <a14:foregroundMark x1="97900" y1="42051" x2="98000" y2="42179"/>
                        <a14:foregroundMark x1="95400" y1="51667" x2="92900" y2="60769"/>
                        <a14:foregroundMark x1="64700" y1="55000" x2="58600" y2="54231"/>
                        <a14:foregroundMark x1="58600" y1="54231" x2="57100" y2="52949"/>
                        <a14:foregroundMark x1="32200" y1="54615" x2="30900" y2="54615"/>
                        <a14:foregroundMark x1="29000" y1="53718" x2="31700" y2="55513"/>
                        <a14:foregroundMark x1="8400" y1="58462" x2="12200" y2="59744"/>
                      </a14:backgroundRemoval>
                    </a14:imgEffect>
                  </a14:imgLayer>
                </a14:imgProps>
              </a:ext>
              <a:ext uri="{28A0092B-C50C-407E-A947-70E740481C1C}">
                <a14:useLocalDpi xmlns:a14="http://schemas.microsoft.com/office/drawing/2010/main" val="0"/>
              </a:ext>
            </a:extLst>
          </a:blip>
          <a:stretch>
            <a:fillRect/>
          </a:stretch>
        </p:blipFill>
        <p:spPr>
          <a:xfrm>
            <a:off x="2666922" y="28487"/>
            <a:ext cx="3514830" cy="2741567"/>
          </a:xfrm>
          <a:prstGeom prst="rect">
            <a:avLst/>
          </a:prstGeom>
        </p:spPr>
      </p:pic>
      <p:grpSp>
        <p:nvGrpSpPr>
          <p:cNvPr id="13" name="Google Shape;1783;p39">
            <a:extLst>
              <a:ext uri="{FF2B5EF4-FFF2-40B4-BE49-F238E27FC236}">
                <a16:creationId xmlns:a16="http://schemas.microsoft.com/office/drawing/2014/main" id="{952A2148-0375-47A4-B755-0954FF921B44}"/>
              </a:ext>
            </a:extLst>
          </p:cNvPr>
          <p:cNvGrpSpPr/>
          <p:nvPr/>
        </p:nvGrpSpPr>
        <p:grpSpPr>
          <a:xfrm>
            <a:off x="3817259" y="4178852"/>
            <a:ext cx="1214156" cy="482400"/>
            <a:chOff x="1870724" y="1688409"/>
            <a:chExt cx="1618875" cy="643200"/>
          </a:xfrm>
        </p:grpSpPr>
        <p:sp>
          <p:nvSpPr>
            <p:cNvPr id="15" name="Google Shape;1785;p39">
              <a:extLst>
                <a:ext uri="{FF2B5EF4-FFF2-40B4-BE49-F238E27FC236}">
                  <a16:creationId xmlns:a16="http://schemas.microsoft.com/office/drawing/2014/main" id="{CAB97CF8-04E8-490C-8B7E-A86BAB780300}"/>
                </a:ext>
              </a:extLst>
            </p:cNvPr>
            <p:cNvSpPr/>
            <p:nvPr/>
          </p:nvSpPr>
          <p:spPr>
            <a:xfrm>
              <a:off x="2956443" y="1730275"/>
              <a:ext cx="533156" cy="548700"/>
            </a:xfrm>
            <a:prstGeom prst="roundRect">
              <a:avLst>
                <a:gd name="adj" fmla="val 16667"/>
              </a:avLst>
            </a:prstGeom>
            <a:solidFill>
              <a:schemeClr val="accent2"/>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ctr" rtl="0">
                <a:spcBef>
                  <a:spcPts val="0"/>
                </a:spcBef>
                <a:spcAft>
                  <a:spcPts val="0"/>
                </a:spcAft>
                <a:buNone/>
              </a:pPr>
              <a:r>
                <a:rPr lang="en" sz="1013" dirty="0">
                  <a:solidFill>
                    <a:schemeClr val="lt1"/>
                  </a:solidFill>
                  <a:latin typeface="Fira Sans Extra Condensed SemiBold"/>
                  <a:ea typeface="Fira Sans Extra Condensed SemiBold"/>
                  <a:cs typeface="Fira Sans Extra Condensed SemiBold"/>
                  <a:sym typeface="Fira Sans Extra Condensed SemiBold"/>
                </a:rPr>
                <a:t>TIP</a:t>
              </a:r>
              <a:endParaRPr sz="1013" dirty="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16" name="Google Shape;1786;p39">
              <a:extLst>
                <a:ext uri="{FF2B5EF4-FFF2-40B4-BE49-F238E27FC236}">
                  <a16:creationId xmlns:a16="http://schemas.microsoft.com/office/drawing/2014/main" id="{6E84CB8C-4EA8-418D-99A8-16A3FB2B37FB}"/>
                </a:ext>
              </a:extLst>
            </p:cNvPr>
            <p:cNvGrpSpPr/>
            <p:nvPr/>
          </p:nvGrpSpPr>
          <p:grpSpPr>
            <a:xfrm>
              <a:off x="1870724" y="1688409"/>
              <a:ext cx="694109" cy="643200"/>
              <a:chOff x="1383620" y="1688409"/>
              <a:chExt cx="694109" cy="643200"/>
            </a:xfrm>
          </p:grpSpPr>
          <p:sp>
            <p:nvSpPr>
              <p:cNvPr id="18" name="Google Shape;1787;p39">
                <a:extLst>
                  <a:ext uri="{FF2B5EF4-FFF2-40B4-BE49-F238E27FC236}">
                    <a16:creationId xmlns:a16="http://schemas.microsoft.com/office/drawing/2014/main" id="{58C5DEC9-97AD-4085-9610-338A011D69E7}"/>
                  </a:ext>
                </a:extLst>
              </p:cNvPr>
              <p:cNvSpPr/>
              <p:nvPr/>
            </p:nvSpPr>
            <p:spPr>
              <a:xfrm>
                <a:off x="1383620" y="1688409"/>
                <a:ext cx="694109" cy="643200"/>
              </a:xfrm>
              <a:prstGeom prst="ellipse">
                <a:avLst/>
              </a:prstGeom>
              <a:solidFill>
                <a:schemeClr val="accent2"/>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dirty="0"/>
              </a:p>
            </p:txBody>
          </p:sp>
          <p:sp>
            <p:nvSpPr>
              <p:cNvPr id="19" name="Google Shape;1788;p39">
                <a:extLst>
                  <a:ext uri="{FF2B5EF4-FFF2-40B4-BE49-F238E27FC236}">
                    <a16:creationId xmlns:a16="http://schemas.microsoft.com/office/drawing/2014/main" id="{CA61EA53-2A14-4FE6-83AD-42458A89B72A}"/>
                  </a:ext>
                </a:extLst>
              </p:cNvPr>
              <p:cNvSpPr/>
              <p:nvPr/>
            </p:nvSpPr>
            <p:spPr>
              <a:xfrm>
                <a:off x="1583661" y="1839770"/>
                <a:ext cx="302883" cy="341855"/>
              </a:xfrm>
              <a:custGeom>
                <a:avLst/>
                <a:gdLst/>
                <a:ahLst/>
                <a:cxnLst/>
                <a:rect l="l" t="t" r="r" b="b"/>
                <a:pathLst>
                  <a:path w="9707" h="10956" extrusionOk="0">
                    <a:moveTo>
                      <a:pt x="1706" y="2344"/>
                    </a:moveTo>
                    <a:lnTo>
                      <a:pt x="7149" y="5478"/>
                    </a:lnTo>
                    <a:lnTo>
                      <a:pt x="1706" y="8613"/>
                    </a:lnTo>
                    <a:lnTo>
                      <a:pt x="1706" y="2344"/>
                    </a:lnTo>
                    <a:close/>
                    <a:moveTo>
                      <a:pt x="862" y="1"/>
                    </a:moveTo>
                    <a:cubicBezTo>
                      <a:pt x="412" y="1"/>
                      <a:pt x="1" y="359"/>
                      <a:pt x="1" y="859"/>
                    </a:cubicBezTo>
                    <a:lnTo>
                      <a:pt x="1" y="10097"/>
                    </a:lnTo>
                    <a:cubicBezTo>
                      <a:pt x="1" y="10598"/>
                      <a:pt x="412" y="10956"/>
                      <a:pt x="862" y="10956"/>
                    </a:cubicBezTo>
                    <a:cubicBezTo>
                      <a:pt x="1006" y="10956"/>
                      <a:pt x="1154" y="10920"/>
                      <a:pt x="1293" y="10840"/>
                    </a:cubicBezTo>
                    <a:lnTo>
                      <a:pt x="9294" y="6221"/>
                    </a:lnTo>
                    <a:cubicBezTo>
                      <a:pt x="9542" y="6056"/>
                      <a:pt x="9706" y="5781"/>
                      <a:pt x="9706" y="5478"/>
                    </a:cubicBezTo>
                    <a:cubicBezTo>
                      <a:pt x="9706" y="5176"/>
                      <a:pt x="9542" y="4874"/>
                      <a:pt x="9294" y="4736"/>
                    </a:cubicBezTo>
                    <a:lnTo>
                      <a:pt x="1293" y="117"/>
                    </a:lnTo>
                    <a:cubicBezTo>
                      <a:pt x="1154" y="37"/>
                      <a:pt x="1006" y="1"/>
                      <a:pt x="862" y="1"/>
                    </a:cubicBezTo>
                    <a:close/>
                  </a:path>
                </a:pathLst>
              </a:custGeom>
              <a:solidFill>
                <a:srgbClr val="FFFFFF"/>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grpSp>
        <p:cxnSp>
          <p:nvCxnSpPr>
            <p:cNvPr id="17" name="Google Shape;1789;p39">
              <a:extLst>
                <a:ext uri="{FF2B5EF4-FFF2-40B4-BE49-F238E27FC236}">
                  <a16:creationId xmlns:a16="http://schemas.microsoft.com/office/drawing/2014/main" id="{CB9E4814-69CF-4A3A-8E29-495C6B103C66}"/>
                </a:ext>
              </a:extLst>
            </p:cNvPr>
            <p:cNvCxnSpPr>
              <a:cxnSpLocks/>
              <a:stCxn id="18" idx="6"/>
              <a:endCxn id="15" idx="1"/>
            </p:cNvCxnSpPr>
            <p:nvPr/>
          </p:nvCxnSpPr>
          <p:spPr>
            <a:xfrm flipV="1">
              <a:off x="2564833" y="2004625"/>
              <a:ext cx="391610" cy="5384"/>
            </a:xfrm>
            <a:prstGeom prst="curvedConnector3">
              <a:avLst>
                <a:gd name="adj1" fmla="val 50000"/>
              </a:avLst>
            </a:prstGeom>
            <a:noFill/>
            <a:ln w="9525" cap="flat" cmpd="sng">
              <a:solidFill>
                <a:schemeClr val="accent2"/>
              </a:solidFill>
              <a:prstDash val="dash"/>
              <a:round/>
              <a:headEnd type="none" w="med" len="med"/>
              <a:tailEnd type="none" w="med" len="med"/>
            </a:ln>
          </p:spPr>
        </p:cxnSp>
      </p:grpSp>
      <p:sp>
        <p:nvSpPr>
          <p:cNvPr id="23" name="TextBox 22">
            <a:extLst>
              <a:ext uri="{FF2B5EF4-FFF2-40B4-BE49-F238E27FC236}">
                <a16:creationId xmlns:a16="http://schemas.microsoft.com/office/drawing/2014/main" id="{7EA14CF5-924C-4345-9B88-996DCBF303E5}"/>
              </a:ext>
            </a:extLst>
          </p:cNvPr>
          <p:cNvSpPr txBox="1"/>
          <p:nvPr/>
        </p:nvSpPr>
        <p:spPr>
          <a:xfrm>
            <a:off x="3145190" y="3437249"/>
            <a:ext cx="1669640"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highlight>
                  <a:srgbClr val="FFFF00"/>
                </a:highlight>
              </a:rPr>
              <a:t>YOUR NEW SCORE IS:</a:t>
            </a:r>
          </a:p>
        </p:txBody>
      </p:sp>
      <p:sp>
        <p:nvSpPr>
          <p:cNvPr id="10" name="Rectangle 9">
            <a:extLst>
              <a:ext uri="{FF2B5EF4-FFF2-40B4-BE49-F238E27FC236}">
                <a16:creationId xmlns:a16="http://schemas.microsoft.com/office/drawing/2014/main" id="{E0B483EC-1802-455F-91E3-0F1956BF8373}"/>
              </a:ext>
            </a:extLst>
          </p:cNvPr>
          <p:cNvSpPr/>
          <p:nvPr/>
        </p:nvSpPr>
        <p:spPr>
          <a:xfrm>
            <a:off x="4814830" y="3179249"/>
            <a:ext cx="1446935" cy="692498"/>
          </a:xfrm>
          <a:prstGeom prst="rect">
            <a:avLst/>
          </a:prstGeom>
          <a:noFill/>
        </p:spPr>
        <p:txBody>
          <a:bodyPr wrap="square" lIns="68580" tIns="34290" rIns="68580" bIns="3429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405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95 pts</a:t>
            </a:r>
          </a:p>
        </p:txBody>
      </p:sp>
    </p:spTree>
    <p:extLst>
      <p:ext uri="{BB962C8B-B14F-4D97-AF65-F5344CB8AC3E}">
        <p14:creationId xmlns:p14="http://schemas.microsoft.com/office/powerpoint/2010/main" val="3284429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A86BBCE3-6D0F-4D01-A014-17F28E21FFAB}"/>
              </a:ext>
            </a:extLst>
          </p:cNvPr>
          <p:cNvSpPr/>
          <p:nvPr/>
        </p:nvSpPr>
        <p:spPr>
          <a:xfrm>
            <a:off x="593437" y="840950"/>
            <a:ext cx="7815943" cy="398417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dirty="0"/>
          </a:p>
        </p:txBody>
      </p:sp>
      <p:pic>
        <p:nvPicPr>
          <p:cNvPr id="5" name="Picture 4" descr="Diagram&#10;&#10;Description automatically generated with medium confidence">
            <a:extLst>
              <a:ext uri="{FF2B5EF4-FFF2-40B4-BE49-F238E27FC236}">
                <a16:creationId xmlns:a16="http://schemas.microsoft.com/office/drawing/2014/main" id="{F6DE461B-B9ED-49A9-92B4-CBB317B47C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7000" y1="44363" x2="27250" y2="78431"/>
                        <a14:foregroundMark x1="27250" y1="78431" x2="27250" y2="78431"/>
                        <a14:foregroundMark x1="61625" y1="87990" x2="62375" y2="87990"/>
                        <a14:foregroundMark x1="69875" y1="84559" x2="69875" y2="84559"/>
                        <a14:foregroundMark x1="76625" y1="84804" x2="62625" y2="84804"/>
                        <a14:foregroundMark x1="60500" y1="85294" x2="61875" y2="85294"/>
                        <a14:foregroundMark x1="57750" y1="85784" x2="61000" y2="85784"/>
                        <a14:foregroundMark x1="82125" y1="85784" x2="76875" y2="85784"/>
                      </a14:backgroundRemoval>
                    </a14:imgEffect>
                  </a14:imgLayer>
                </a14:imgProps>
              </a:ext>
              <a:ext uri="{28A0092B-C50C-407E-A947-70E740481C1C}">
                <a14:useLocalDpi xmlns:a14="http://schemas.microsoft.com/office/drawing/2010/main" val="0"/>
              </a:ext>
            </a:extLst>
          </a:blip>
          <a:stretch>
            <a:fillRect/>
          </a:stretch>
        </p:blipFill>
        <p:spPr>
          <a:xfrm flipH="1">
            <a:off x="3144138" y="2169585"/>
            <a:ext cx="2701701" cy="1554425"/>
          </a:xfrm>
          <a:prstGeom prst="rect">
            <a:avLst/>
          </a:prstGeom>
        </p:spPr>
      </p:pic>
      <p:sp>
        <p:nvSpPr>
          <p:cNvPr id="6" name="Rectangle 5">
            <a:extLst>
              <a:ext uri="{FF2B5EF4-FFF2-40B4-BE49-F238E27FC236}">
                <a16:creationId xmlns:a16="http://schemas.microsoft.com/office/drawing/2014/main" id="{60024F0C-DB66-4F16-82EB-03650703F04C}"/>
              </a:ext>
            </a:extLst>
          </p:cNvPr>
          <p:cNvSpPr/>
          <p:nvPr/>
        </p:nvSpPr>
        <p:spPr>
          <a:xfrm>
            <a:off x="0" y="0"/>
            <a:ext cx="9144000" cy="5225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pic>
        <p:nvPicPr>
          <p:cNvPr id="7" name="Picture 6" descr="Icon&#10;&#10;Description automatically generated">
            <a:extLst>
              <a:ext uri="{FF2B5EF4-FFF2-40B4-BE49-F238E27FC236}">
                <a16:creationId xmlns:a16="http://schemas.microsoft.com/office/drawing/2014/main" id="{E4F46C62-803C-4EDA-B92F-678254B20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 y="1"/>
            <a:ext cx="522515" cy="522515"/>
          </a:xfrm>
          <a:prstGeom prst="rect">
            <a:avLst/>
          </a:prstGeom>
        </p:spPr>
      </p:pic>
      <p:pic>
        <p:nvPicPr>
          <p:cNvPr id="8" name="Picture 7" descr="Icon&#10;&#10;Description automatically generated">
            <a:extLst>
              <a:ext uri="{FF2B5EF4-FFF2-40B4-BE49-F238E27FC236}">
                <a16:creationId xmlns:a16="http://schemas.microsoft.com/office/drawing/2014/main" id="{0B43DE9E-516B-461F-9968-2545828386B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0667" l="8889" r="90667">
                        <a14:foregroundMark x1="8889" y1="49778" x2="8889" y2="49778"/>
                        <a14:foregroundMark x1="48444" y1="8000" x2="48444" y2="8000"/>
                        <a14:foregroundMark x1="91111" y1="45778" x2="91111" y2="45778"/>
                        <a14:foregroundMark x1="54222" y1="90667" x2="54222" y2="90667"/>
                      </a14:backgroundRemoval>
                    </a14:imgEffect>
                  </a14:imgLayer>
                </a14:imgProps>
              </a:ext>
              <a:ext uri="{28A0092B-C50C-407E-A947-70E740481C1C}">
                <a14:useLocalDpi xmlns:a14="http://schemas.microsoft.com/office/drawing/2010/main" val="0"/>
              </a:ext>
            </a:extLst>
          </a:blip>
          <a:stretch>
            <a:fillRect/>
          </a:stretch>
        </p:blipFill>
        <p:spPr>
          <a:xfrm>
            <a:off x="593437" y="-33527"/>
            <a:ext cx="589568" cy="589568"/>
          </a:xfrm>
          <a:prstGeom prst="rect">
            <a:avLst/>
          </a:prstGeom>
        </p:spPr>
      </p:pic>
      <p:pic>
        <p:nvPicPr>
          <p:cNvPr id="9" name="Picture 8" descr="Icon&#10;&#10;Description automatically generated">
            <a:extLst>
              <a:ext uri="{FF2B5EF4-FFF2-40B4-BE49-F238E27FC236}">
                <a16:creationId xmlns:a16="http://schemas.microsoft.com/office/drawing/2014/main" id="{8965A51B-AC56-46F2-A485-F796CEEE2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0564" y="5352"/>
            <a:ext cx="522515" cy="522515"/>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40768674-ED4A-4F5F-9AC8-24600E30C9F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2700" r="98000">
                        <a14:foregroundMark x1="7900" y1="38974" x2="7200" y2="53590"/>
                        <a14:foregroundMark x1="51500" y1="43590" x2="65500" y2="41923"/>
                        <a14:foregroundMark x1="65500" y1="41923" x2="79700" y2="42179"/>
                        <a14:foregroundMark x1="79700" y1="42179" x2="89900" y2="45513"/>
                        <a14:foregroundMark x1="3100" y1="39744" x2="3100" y2="39744"/>
                        <a14:foregroundMark x1="3100" y1="39744" x2="3100" y2="39744"/>
                        <a14:foregroundMark x1="3300" y1="43974" x2="3300" y2="43974"/>
                        <a14:foregroundMark x1="3300" y1="43974" x2="4300" y2="50897"/>
                        <a14:foregroundMark x1="4300" y1="50897" x2="8300" y2="56923"/>
                        <a14:foregroundMark x1="8300" y1="56923" x2="21200" y2="53205"/>
                        <a14:foregroundMark x1="21200" y1="53205" x2="24800" y2="45641"/>
                        <a14:foregroundMark x1="24800" y1="45641" x2="29900" y2="52179"/>
                        <a14:foregroundMark x1="29900" y1="52179" x2="41500" y2="54103"/>
                        <a14:foregroundMark x1="41500" y1="54103" x2="58800" y2="51282"/>
                        <a14:foregroundMark x1="58800" y1="51282" x2="91300" y2="59231"/>
                        <a14:foregroundMark x1="91300" y1="59231" x2="96800" y2="43333"/>
                        <a14:foregroundMark x1="96800" y1="43333" x2="93300" y2="36410"/>
                        <a14:foregroundMark x1="93300" y1="36410" x2="47600" y2="34231"/>
                        <a14:foregroundMark x1="47600" y1="34231" x2="42500" y2="29487"/>
                        <a14:foregroundMark x1="42500" y1="29487" x2="29000" y2="31154"/>
                        <a14:foregroundMark x1="29000" y1="31154" x2="23800" y2="35385"/>
                        <a14:foregroundMark x1="23800" y1="35385" x2="16300" y2="36154"/>
                        <a14:foregroundMark x1="16300" y1="36154" x2="10200" y2="34615"/>
                        <a14:foregroundMark x1="10200" y1="34615" x2="4700" y2="36154"/>
                        <a14:foregroundMark x1="4700" y1="36154" x2="2800" y2="42949"/>
                        <a14:foregroundMark x1="2800" y1="42949" x2="3400" y2="43974"/>
                        <a14:foregroundMark x1="9400" y1="58846" x2="20500" y2="57308"/>
                        <a14:foregroundMark x1="20500" y1="57308" x2="27300" y2="53590"/>
                        <a14:foregroundMark x1="27300" y1="53590" x2="27900" y2="52692"/>
                        <a14:foregroundMark x1="18100" y1="41282" x2="25400" y2="40897"/>
                        <a14:foregroundMark x1="9700" y1="42308" x2="44300" y2="35385"/>
                        <a14:foregroundMark x1="44300" y1="35385" x2="87000" y2="41410"/>
                        <a14:foregroundMark x1="87000" y1="41410" x2="94000" y2="40769"/>
                        <a14:foregroundMark x1="94000" y1="40769" x2="94900" y2="37821"/>
                        <a14:foregroundMark x1="44400" y1="29231" x2="52900" y2="29231"/>
                        <a14:foregroundMark x1="52900" y1="29231" x2="57500" y2="33974"/>
                        <a14:foregroundMark x1="57500" y1="33974" x2="64000" y2="33846"/>
                        <a14:foregroundMark x1="64000" y1="33846" x2="70400" y2="34231"/>
                        <a14:foregroundMark x1="70400" y1="34231" x2="71000" y2="34103"/>
                        <a14:foregroundMark x1="81900" y1="33462" x2="94900" y2="36154"/>
                        <a14:foregroundMark x1="94900" y1="36154" x2="97900" y2="42051"/>
                        <a14:foregroundMark x1="97900" y1="42051" x2="98000" y2="42179"/>
                        <a14:foregroundMark x1="95400" y1="51667" x2="92900" y2="60769"/>
                        <a14:foregroundMark x1="64700" y1="55000" x2="58600" y2="54231"/>
                        <a14:foregroundMark x1="58600" y1="54231" x2="57100" y2="52949"/>
                        <a14:foregroundMark x1="32200" y1="54615" x2="30900" y2="54615"/>
                        <a14:foregroundMark x1="29000" y1="53718" x2="31700" y2="55513"/>
                        <a14:foregroundMark x1="8400" y1="58462" x2="12200" y2="59744"/>
                      </a14:backgroundRemoval>
                    </a14:imgEffect>
                  </a14:imgLayer>
                </a14:imgProps>
              </a:ext>
              <a:ext uri="{28A0092B-C50C-407E-A947-70E740481C1C}">
                <a14:useLocalDpi xmlns:a14="http://schemas.microsoft.com/office/drawing/2010/main" val="0"/>
              </a:ext>
            </a:extLst>
          </a:blip>
          <a:stretch>
            <a:fillRect/>
          </a:stretch>
        </p:blipFill>
        <p:spPr>
          <a:xfrm>
            <a:off x="2615468" y="-10042"/>
            <a:ext cx="3514830" cy="2741567"/>
          </a:xfrm>
          <a:prstGeom prst="rect">
            <a:avLst/>
          </a:prstGeom>
        </p:spPr>
      </p:pic>
      <p:grpSp>
        <p:nvGrpSpPr>
          <p:cNvPr id="13" name="Google Shape;1783;p39">
            <a:extLst>
              <a:ext uri="{FF2B5EF4-FFF2-40B4-BE49-F238E27FC236}">
                <a16:creationId xmlns:a16="http://schemas.microsoft.com/office/drawing/2014/main" id="{952A2148-0375-47A4-B755-0954FF921B44}"/>
              </a:ext>
            </a:extLst>
          </p:cNvPr>
          <p:cNvGrpSpPr/>
          <p:nvPr/>
        </p:nvGrpSpPr>
        <p:grpSpPr>
          <a:xfrm>
            <a:off x="3894330" y="4220016"/>
            <a:ext cx="1214156" cy="482400"/>
            <a:chOff x="1870725" y="1688409"/>
            <a:chExt cx="1618874" cy="643200"/>
          </a:xfrm>
        </p:grpSpPr>
        <p:sp>
          <p:nvSpPr>
            <p:cNvPr id="15" name="Google Shape;1785;p39">
              <a:extLst>
                <a:ext uri="{FF2B5EF4-FFF2-40B4-BE49-F238E27FC236}">
                  <a16:creationId xmlns:a16="http://schemas.microsoft.com/office/drawing/2014/main" id="{CAB97CF8-04E8-490C-8B7E-A86BAB780300}"/>
                </a:ext>
              </a:extLst>
            </p:cNvPr>
            <p:cNvSpPr/>
            <p:nvPr/>
          </p:nvSpPr>
          <p:spPr>
            <a:xfrm>
              <a:off x="2956443" y="1730275"/>
              <a:ext cx="533156" cy="548700"/>
            </a:xfrm>
            <a:prstGeom prst="roundRect">
              <a:avLst>
                <a:gd name="adj" fmla="val 16667"/>
              </a:avLst>
            </a:prstGeom>
            <a:solidFill>
              <a:schemeClr val="accent2"/>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ctr" rtl="0">
                <a:spcBef>
                  <a:spcPts val="0"/>
                </a:spcBef>
                <a:spcAft>
                  <a:spcPts val="0"/>
                </a:spcAft>
                <a:buNone/>
              </a:pPr>
              <a:r>
                <a:rPr lang="en" sz="1013" dirty="0">
                  <a:solidFill>
                    <a:schemeClr val="lt1"/>
                  </a:solidFill>
                  <a:latin typeface="Fira Sans Extra Condensed SemiBold"/>
                  <a:ea typeface="Fira Sans Extra Condensed SemiBold"/>
                  <a:cs typeface="Fira Sans Extra Condensed SemiBold"/>
                  <a:sym typeface="Fira Sans Extra Condensed SemiBold"/>
                </a:rPr>
                <a:t>TIP</a:t>
              </a:r>
              <a:endParaRPr sz="1013" dirty="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16" name="Google Shape;1786;p39">
              <a:extLst>
                <a:ext uri="{FF2B5EF4-FFF2-40B4-BE49-F238E27FC236}">
                  <a16:creationId xmlns:a16="http://schemas.microsoft.com/office/drawing/2014/main" id="{6E84CB8C-4EA8-418D-99A8-16A3FB2B37FB}"/>
                </a:ext>
              </a:extLst>
            </p:cNvPr>
            <p:cNvGrpSpPr/>
            <p:nvPr/>
          </p:nvGrpSpPr>
          <p:grpSpPr>
            <a:xfrm>
              <a:off x="1870725" y="1688409"/>
              <a:ext cx="643200" cy="643200"/>
              <a:chOff x="1383621" y="1688409"/>
              <a:chExt cx="643200" cy="643200"/>
            </a:xfrm>
          </p:grpSpPr>
          <p:sp>
            <p:nvSpPr>
              <p:cNvPr id="18" name="Google Shape;1787;p39">
                <a:extLst>
                  <a:ext uri="{FF2B5EF4-FFF2-40B4-BE49-F238E27FC236}">
                    <a16:creationId xmlns:a16="http://schemas.microsoft.com/office/drawing/2014/main" id="{58C5DEC9-97AD-4085-9610-338A011D69E7}"/>
                  </a:ext>
                </a:extLst>
              </p:cNvPr>
              <p:cNvSpPr/>
              <p:nvPr/>
            </p:nvSpPr>
            <p:spPr>
              <a:xfrm>
                <a:off x="1383621" y="1688409"/>
                <a:ext cx="643200" cy="643200"/>
              </a:xfrm>
              <a:prstGeom prst="ellipse">
                <a:avLst/>
              </a:prstGeom>
              <a:solidFill>
                <a:schemeClr val="accent2"/>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sp>
            <p:nvSpPr>
              <p:cNvPr id="19" name="Google Shape;1788;p39">
                <a:extLst>
                  <a:ext uri="{FF2B5EF4-FFF2-40B4-BE49-F238E27FC236}">
                    <a16:creationId xmlns:a16="http://schemas.microsoft.com/office/drawing/2014/main" id="{CA61EA53-2A14-4FE6-83AD-42458A89B72A}"/>
                  </a:ext>
                </a:extLst>
              </p:cNvPr>
              <p:cNvSpPr/>
              <p:nvPr/>
            </p:nvSpPr>
            <p:spPr>
              <a:xfrm>
                <a:off x="1583661" y="1839770"/>
                <a:ext cx="302883" cy="341855"/>
              </a:xfrm>
              <a:custGeom>
                <a:avLst/>
                <a:gdLst/>
                <a:ahLst/>
                <a:cxnLst/>
                <a:rect l="l" t="t" r="r" b="b"/>
                <a:pathLst>
                  <a:path w="9707" h="10956" extrusionOk="0">
                    <a:moveTo>
                      <a:pt x="1706" y="2344"/>
                    </a:moveTo>
                    <a:lnTo>
                      <a:pt x="7149" y="5478"/>
                    </a:lnTo>
                    <a:lnTo>
                      <a:pt x="1706" y="8613"/>
                    </a:lnTo>
                    <a:lnTo>
                      <a:pt x="1706" y="2344"/>
                    </a:lnTo>
                    <a:close/>
                    <a:moveTo>
                      <a:pt x="862" y="1"/>
                    </a:moveTo>
                    <a:cubicBezTo>
                      <a:pt x="412" y="1"/>
                      <a:pt x="1" y="359"/>
                      <a:pt x="1" y="859"/>
                    </a:cubicBezTo>
                    <a:lnTo>
                      <a:pt x="1" y="10097"/>
                    </a:lnTo>
                    <a:cubicBezTo>
                      <a:pt x="1" y="10598"/>
                      <a:pt x="412" y="10956"/>
                      <a:pt x="862" y="10956"/>
                    </a:cubicBezTo>
                    <a:cubicBezTo>
                      <a:pt x="1006" y="10956"/>
                      <a:pt x="1154" y="10920"/>
                      <a:pt x="1293" y="10840"/>
                    </a:cubicBezTo>
                    <a:lnTo>
                      <a:pt x="9294" y="6221"/>
                    </a:lnTo>
                    <a:cubicBezTo>
                      <a:pt x="9542" y="6056"/>
                      <a:pt x="9706" y="5781"/>
                      <a:pt x="9706" y="5478"/>
                    </a:cubicBezTo>
                    <a:cubicBezTo>
                      <a:pt x="9706" y="5176"/>
                      <a:pt x="9542" y="4874"/>
                      <a:pt x="9294" y="4736"/>
                    </a:cubicBezTo>
                    <a:lnTo>
                      <a:pt x="1293" y="117"/>
                    </a:lnTo>
                    <a:cubicBezTo>
                      <a:pt x="1154" y="37"/>
                      <a:pt x="1006" y="1"/>
                      <a:pt x="862" y="1"/>
                    </a:cubicBezTo>
                    <a:close/>
                  </a:path>
                </a:pathLst>
              </a:custGeom>
              <a:solidFill>
                <a:srgbClr val="FFFFFF"/>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lvl="0" indent="0" algn="l" rtl="0">
                  <a:spcBef>
                    <a:spcPts val="0"/>
                  </a:spcBef>
                  <a:spcAft>
                    <a:spcPts val="0"/>
                  </a:spcAft>
                  <a:buNone/>
                </a:pPr>
                <a:endParaRPr sz="1013"/>
              </a:p>
            </p:txBody>
          </p:sp>
        </p:grpSp>
        <p:cxnSp>
          <p:nvCxnSpPr>
            <p:cNvPr id="17" name="Google Shape;1789;p39">
              <a:extLst>
                <a:ext uri="{FF2B5EF4-FFF2-40B4-BE49-F238E27FC236}">
                  <a16:creationId xmlns:a16="http://schemas.microsoft.com/office/drawing/2014/main" id="{CB9E4814-69CF-4A3A-8E29-495C6B103C66}"/>
                </a:ext>
              </a:extLst>
            </p:cNvPr>
            <p:cNvCxnSpPr>
              <a:cxnSpLocks/>
              <a:stCxn id="18" idx="6"/>
              <a:endCxn id="15" idx="1"/>
            </p:cNvCxnSpPr>
            <p:nvPr/>
          </p:nvCxnSpPr>
          <p:spPr>
            <a:xfrm flipV="1">
              <a:off x="2513925" y="2004625"/>
              <a:ext cx="442518" cy="5384"/>
            </a:xfrm>
            <a:prstGeom prst="curvedConnector3">
              <a:avLst>
                <a:gd name="adj1" fmla="val 50000"/>
              </a:avLst>
            </a:prstGeom>
            <a:noFill/>
            <a:ln w="9525" cap="flat" cmpd="sng">
              <a:solidFill>
                <a:schemeClr val="accent2"/>
              </a:solidFill>
              <a:prstDash val="dash"/>
              <a:round/>
              <a:headEnd type="none" w="med" len="med"/>
              <a:tailEnd type="none" w="med" len="med"/>
            </a:ln>
          </p:spPr>
        </p:cxnSp>
      </p:grpSp>
      <p:sp>
        <p:nvSpPr>
          <p:cNvPr id="23" name="TextBox 22">
            <a:extLst>
              <a:ext uri="{FF2B5EF4-FFF2-40B4-BE49-F238E27FC236}">
                <a16:creationId xmlns:a16="http://schemas.microsoft.com/office/drawing/2014/main" id="{7EA14CF5-924C-4345-9B88-996DCBF303E5}"/>
              </a:ext>
            </a:extLst>
          </p:cNvPr>
          <p:cNvSpPr txBox="1"/>
          <p:nvPr/>
        </p:nvSpPr>
        <p:spPr>
          <a:xfrm>
            <a:off x="798457" y="3464708"/>
            <a:ext cx="1690400"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highlight>
                  <a:srgbClr val="FFFF00"/>
                </a:highlight>
              </a:rPr>
              <a:t>CURRENT SCORE:</a:t>
            </a:r>
          </a:p>
        </p:txBody>
      </p:sp>
      <p:pic>
        <p:nvPicPr>
          <p:cNvPr id="25" name="Picture 24" descr="A picture containing text&#10;&#10;Description automatically generated">
            <a:extLst>
              <a:ext uri="{FF2B5EF4-FFF2-40B4-BE49-F238E27FC236}">
                <a16:creationId xmlns:a16="http://schemas.microsoft.com/office/drawing/2014/main" id="{1168627A-CA5C-4BF5-B8A7-AD4DBE06B170}"/>
              </a:ext>
            </a:extLst>
          </p:cNvPr>
          <p:cNvPicPr>
            <a:picLocks noChangeAspect="1"/>
          </p:cNvPicPr>
          <p:nvPr/>
        </p:nvPicPr>
        <p:blipFill rotWithShape="1">
          <a:blip r:embed="rId10">
            <a:extLst>
              <a:ext uri="{28A0092B-C50C-407E-A947-70E740481C1C}">
                <a14:useLocalDpi xmlns:a14="http://schemas.microsoft.com/office/drawing/2010/main" val="0"/>
              </a:ext>
            </a:extLst>
          </a:blip>
          <a:srcRect l="36702" t="18778" r="36462" b="35005"/>
          <a:stretch/>
        </p:blipFill>
        <p:spPr>
          <a:xfrm>
            <a:off x="7489115" y="522514"/>
            <a:ext cx="1229295" cy="1207001"/>
          </a:xfrm>
          <a:prstGeom prst="flowChartConnector">
            <a:avLst/>
          </a:prstGeom>
        </p:spPr>
      </p:pic>
      <p:sp>
        <p:nvSpPr>
          <p:cNvPr id="20" name="TextBox 19">
            <a:extLst>
              <a:ext uri="{FF2B5EF4-FFF2-40B4-BE49-F238E27FC236}">
                <a16:creationId xmlns:a16="http://schemas.microsoft.com/office/drawing/2014/main" id="{F3FB6F1F-6B63-445C-B5A1-A409F1D6C315}"/>
              </a:ext>
            </a:extLst>
          </p:cNvPr>
          <p:cNvSpPr txBox="1"/>
          <p:nvPr/>
        </p:nvSpPr>
        <p:spPr>
          <a:xfrm>
            <a:off x="5190918" y="2277807"/>
            <a:ext cx="1776833"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highlight>
                  <a:srgbClr val="FFFF00"/>
                </a:highlight>
              </a:rPr>
              <a:t>CURRENT SCORE RATE:</a:t>
            </a:r>
          </a:p>
        </p:txBody>
      </p:sp>
      <p:sp>
        <p:nvSpPr>
          <p:cNvPr id="21" name="TextBox 20">
            <a:extLst>
              <a:ext uri="{FF2B5EF4-FFF2-40B4-BE49-F238E27FC236}">
                <a16:creationId xmlns:a16="http://schemas.microsoft.com/office/drawing/2014/main" id="{71B0A1FD-2D4C-4366-A2B8-F306DBB2411E}"/>
              </a:ext>
            </a:extLst>
          </p:cNvPr>
          <p:cNvSpPr txBox="1"/>
          <p:nvPr/>
        </p:nvSpPr>
        <p:spPr>
          <a:xfrm>
            <a:off x="799232" y="2277807"/>
            <a:ext cx="1317621"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highlight>
                  <a:srgbClr val="FFFF00"/>
                </a:highlight>
              </a:rPr>
              <a:t>PREVIOUS RATE:</a:t>
            </a:r>
          </a:p>
        </p:txBody>
      </p:sp>
      <p:sp>
        <p:nvSpPr>
          <p:cNvPr id="24" name="TextBox 23">
            <a:extLst>
              <a:ext uri="{FF2B5EF4-FFF2-40B4-BE49-F238E27FC236}">
                <a16:creationId xmlns:a16="http://schemas.microsoft.com/office/drawing/2014/main" id="{A7FF7AEA-FF15-4112-8963-5916531700C2}"/>
              </a:ext>
            </a:extLst>
          </p:cNvPr>
          <p:cNvSpPr txBox="1"/>
          <p:nvPr/>
        </p:nvSpPr>
        <p:spPr>
          <a:xfrm>
            <a:off x="5238269" y="3439488"/>
            <a:ext cx="1267126"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highlight>
                  <a:srgbClr val="FFFF00"/>
                </a:highlight>
              </a:rPr>
              <a:t>CURRENT RATE:</a:t>
            </a:r>
          </a:p>
        </p:txBody>
      </p:sp>
      <p:sp>
        <p:nvSpPr>
          <p:cNvPr id="4" name="Rectangle 3">
            <a:extLst>
              <a:ext uri="{FF2B5EF4-FFF2-40B4-BE49-F238E27FC236}">
                <a16:creationId xmlns:a16="http://schemas.microsoft.com/office/drawing/2014/main" id="{49A0CFBE-D4A9-4DC1-BE0C-07F07BBD9316}"/>
              </a:ext>
            </a:extLst>
          </p:cNvPr>
          <p:cNvSpPr/>
          <p:nvPr/>
        </p:nvSpPr>
        <p:spPr>
          <a:xfrm>
            <a:off x="2025901" y="2059330"/>
            <a:ext cx="1445348" cy="692498"/>
          </a:xfrm>
          <a:prstGeom prst="rect">
            <a:avLst/>
          </a:prstGeom>
          <a:noFill/>
        </p:spPr>
        <p:txBody>
          <a:bodyPr wrap="square" lIns="68580" tIns="34290" rIns="68580" bIns="3429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405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84.5%</a:t>
            </a:r>
          </a:p>
        </p:txBody>
      </p:sp>
      <p:sp>
        <p:nvSpPr>
          <p:cNvPr id="10" name="Rectangle 9">
            <a:extLst>
              <a:ext uri="{FF2B5EF4-FFF2-40B4-BE49-F238E27FC236}">
                <a16:creationId xmlns:a16="http://schemas.microsoft.com/office/drawing/2014/main" id="{60CA375E-F1D0-4FD7-9FBF-7E3AA9D3CE8A}"/>
              </a:ext>
            </a:extLst>
          </p:cNvPr>
          <p:cNvSpPr/>
          <p:nvPr/>
        </p:nvSpPr>
        <p:spPr>
          <a:xfrm>
            <a:off x="2027014" y="3254506"/>
            <a:ext cx="1520951" cy="692498"/>
          </a:xfrm>
          <a:prstGeom prst="rect">
            <a:avLst/>
          </a:prstGeom>
          <a:noFill/>
        </p:spPr>
        <p:txBody>
          <a:bodyPr wrap="square" lIns="68580" tIns="34290" rIns="68580" bIns="3429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405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9</a:t>
            </a:r>
            <a:r>
              <a:rPr lang="en-US" sz="405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5 pts</a:t>
            </a:r>
          </a:p>
        </p:txBody>
      </p:sp>
      <p:sp>
        <p:nvSpPr>
          <p:cNvPr id="27" name="Rectangle 26">
            <a:extLst>
              <a:ext uri="{FF2B5EF4-FFF2-40B4-BE49-F238E27FC236}">
                <a16:creationId xmlns:a16="http://schemas.microsoft.com/office/drawing/2014/main" id="{ECE10D90-3132-49C3-ABDA-30FB7FD990FC}"/>
              </a:ext>
            </a:extLst>
          </p:cNvPr>
          <p:cNvSpPr/>
          <p:nvPr/>
        </p:nvSpPr>
        <p:spPr>
          <a:xfrm>
            <a:off x="6915097" y="2037841"/>
            <a:ext cx="1043796" cy="692498"/>
          </a:xfrm>
          <a:prstGeom prst="rect">
            <a:avLst/>
          </a:prstGeom>
          <a:noFill/>
        </p:spPr>
        <p:txBody>
          <a:bodyPr wrap="square" lIns="68580" tIns="34290" rIns="68580" bIns="3429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405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9</a:t>
            </a:r>
            <a:r>
              <a:rPr lang="en-US" sz="405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5%</a:t>
            </a:r>
          </a:p>
        </p:txBody>
      </p:sp>
      <p:sp>
        <p:nvSpPr>
          <p:cNvPr id="28" name="Rectangle 27">
            <a:extLst>
              <a:ext uri="{FF2B5EF4-FFF2-40B4-BE49-F238E27FC236}">
                <a16:creationId xmlns:a16="http://schemas.microsoft.com/office/drawing/2014/main" id="{46ED327C-CDB2-45EA-BB53-972ADE0937D0}"/>
              </a:ext>
            </a:extLst>
          </p:cNvPr>
          <p:cNvSpPr/>
          <p:nvPr/>
        </p:nvSpPr>
        <p:spPr>
          <a:xfrm>
            <a:off x="6378663" y="3231739"/>
            <a:ext cx="1776832" cy="692498"/>
          </a:xfrm>
          <a:prstGeom prst="rect">
            <a:avLst/>
          </a:prstGeom>
          <a:noFill/>
        </p:spPr>
        <p:txBody>
          <a:bodyPr wrap="square" lIns="68580" tIns="34290" rIns="68580" bIns="3429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405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89</a:t>
            </a:r>
            <a:r>
              <a:rPr lang="en-US" sz="405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.75%</a:t>
            </a:r>
          </a:p>
        </p:txBody>
      </p:sp>
    </p:spTree>
    <p:extLst>
      <p:ext uri="{BB962C8B-B14F-4D97-AF65-F5344CB8AC3E}">
        <p14:creationId xmlns:p14="http://schemas.microsoft.com/office/powerpoint/2010/main" val="1984415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cxnSp>
        <p:nvCxnSpPr>
          <p:cNvPr id="538" name="Google Shape;538;p25"/>
          <p:cNvCxnSpPr/>
          <p:nvPr/>
        </p:nvCxnSpPr>
        <p:spPr>
          <a:xfrm>
            <a:off x="2814325" y="2098554"/>
            <a:ext cx="0" cy="1832700"/>
          </a:xfrm>
          <a:prstGeom prst="straightConnector1">
            <a:avLst/>
          </a:prstGeom>
          <a:noFill/>
          <a:ln w="9525" cap="flat" cmpd="sng">
            <a:solidFill>
              <a:schemeClr val="lt2"/>
            </a:solidFill>
            <a:prstDash val="dash"/>
            <a:round/>
            <a:headEnd type="none" w="med" len="med"/>
            <a:tailEnd type="none" w="med" len="med"/>
          </a:ln>
        </p:spPr>
      </p:cxnSp>
      <p:cxnSp>
        <p:nvCxnSpPr>
          <p:cNvPr id="539" name="Google Shape;539;p25"/>
          <p:cNvCxnSpPr/>
          <p:nvPr/>
        </p:nvCxnSpPr>
        <p:spPr>
          <a:xfrm>
            <a:off x="6329675" y="2098554"/>
            <a:ext cx="0" cy="1832700"/>
          </a:xfrm>
          <a:prstGeom prst="straightConnector1">
            <a:avLst/>
          </a:prstGeom>
          <a:noFill/>
          <a:ln w="9525" cap="flat" cmpd="sng">
            <a:solidFill>
              <a:schemeClr val="lt2"/>
            </a:solidFill>
            <a:prstDash val="dash"/>
            <a:round/>
            <a:headEnd type="none" w="med" len="med"/>
            <a:tailEnd type="none" w="med" len="med"/>
          </a:ln>
        </p:spPr>
      </p:cxnSp>
      <p:grpSp>
        <p:nvGrpSpPr>
          <p:cNvPr id="540" name="Google Shape;540;p25"/>
          <p:cNvGrpSpPr/>
          <p:nvPr/>
        </p:nvGrpSpPr>
        <p:grpSpPr>
          <a:xfrm>
            <a:off x="2418450" y="3698764"/>
            <a:ext cx="4307100" cy="1028571"/>
            <a:chOff x="-741450" y="1885613"/>
            <a:chExt cx="4307100" cy="883500"/>
          </a:xfrm>
        </p:grpSpPr>
        <p:sp>
          <p:nvSpPr>
            <p:cNvPr id="541" name="Google Shape;541;p25"/>
            <p:cNvSpPr/>
            <p:nvPr/>
          </p:nvSpPr>
          <p:spPr>
            <a:xfrm>
              <a:off x="-741450" y="1885613"/>
              <a:ext cx="4307100" cy="88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532650" y="1982488"/>
              <a:ext cx="3889500" cy="655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a:off x="-309150" y="2068558"/>
              <a:ext cx="3442500" cy="4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74250" y="2129587"/>
              <a:ext cx="2972700" cy="34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5"/>
          <p:cNvGrpSpPr/>
          <p:nvPr/>
        </p:nvGrpSpPr>
        <p:grpSpPr>
          <a:xfrm>
            <a:off x="249612" y="384263"/>
            <a:ext cx="8437188" cy="1760587"/>
            <a:chOff x="249612" y="384263"/>
            <a:chExt cx="8437188" cy="1760587"/>
          </a:xfrm>
        </p:grpSpPr>
        <p:sp>
          <p:nvSpPr>
            <p:cNvPr id="578" name="Google Shape;578;p25"/>
            <p:cNvSpPr/>
            <p:nvPr/>
          </p:nvSpPr>
          <p:spPr>
            <a:xfrm>
              <a:off x="249612" y="384263"/>
              <a:ext cx="3920944" cy="401400"/>
            </a:xfrm>
            <a:prstGeom prst="roundRect">
              <a:avLst>
                <a:gd name="adj" fmla="val 50000"/>
              </a:avLst>
            </a:prstGeom>
            <a:solidFill>
              <a:schemeClr val="bg2">
                <a:lumMod val="40000"/>
                <a:lumOff val="60000"/>
              </a:schemeClr>
            </a:solidFill>
            <a:ln>
              <a:noFill/>
            </a:ln>
          </p:spPr>
          <p:txBody>
            <a:bodyPr spcFirstLastPara="1" wrap="square" lIns="777225" tIns="91425" rIns="91425" bIns="91425" anchor="ctr" anchorCtr="0">
              <a:noAutofit/>
            </a:bodyPr>
            <a:lstStyle/>
            <a:p>
              <a:pPr marL="0" lvl="0" indent="0" algn="l" rtl="0">
                <a:spcBef>
                  <a:spcPts val="0"/>
                </a:spcBef>
                <a:spcAft>
                  <a:spcPts val="0"/>
                </a:spcAft>
                <a:buNone/>
              </a:pPr>
              <a:r>
                <a:rPr lang="en" sz="2800" b="1" dirty="0">
                  <a:latin typeface="Fira Sans Extra Condensed SemiBold"/>
                  <a:ea typeface="Fira Sans Extra Condensed SemiBold"/>
                  <a:cs typeface="Fira Sans Extra Condensed SemiBold"/>
                  <a:sym typeface="Fira Sans Extra Condensed SemiBold"/>
                </a:rPr>
                <a:t>CONCEPT USED?</a:t>
              </a:r>
              <a:endParaRPr sz="1800" b="1" dirty="0"/>
            </a:p>
          </p:txBody>
        </p:sp>
        <p:sp>
          <p:nvSpPr>
            <p:cNvPr id="579" name="Google Shape;579;p25"/>
            <p:cNvSpPr txBox="1"/>
            <p:nvPr/>
          </p:nvSpPr>
          <p:spPr>
            <a:xfrm>
              <a:off x="249612" y="851945"/>
              <a:ext cx="8437188" cy="417165"/>
            </a:xfrm>
            <a:prstGeom prst="rect">
              <a:avLst/>
            </a:prstGeom>
            <a:noFill/>
            <a:ln>
              <a:noFill/>
            </a:ln>
          </p:spPr>
          <p:txBody>
            <a:bodyPr spcFirstLastPara="1" wrap="square" lIns="91425" tIns="91425" rIns="91425" bIns="91425" anchor="ctr" anchorCtr="0">
              <a:noAutofit/>
            </a:bodyPr>
            <a:lstStyle/>
            <a:p>
              <a:pPr lvl="0">
                <a:lnSpc>
                  <a:spcPct val="107000"/>
                </a:lnSpc>
                <a:spcAft>
                  <a:spcPts val="800"/>
                </a:spcAft>
              </a:pP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Punishment and </a:t>
              </a:r>
              <a:r>
                <a:rPr lang="en-US"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R</a:t>
              </a: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einforcement</a:t>
              </a:r>
              <a:r>
                <a:rPr lang="en-US"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a:t>
              </a:r>
              <a:endParaRPr lang="en-PK" sz="1200" b="1"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580" name="Google Shape;580;p25"/>
            <p:cNvSpPr/>
            <p:nvPr/>
          </p:nvSpPr>
          <p:spPr>
            <a:xfrm>
              <a:off x="2707975" y="1932150"/>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5"/>
          <p:cNvGrpSpPr/>
          <p:nvPr/>
        </p:nvGrpSpPr>
        <p:grpSpPr>
          <a:xfrm>
            <a:off x="137618" y="1521820"/>
            <a:ext cx="2727386" cy="2389929"/>
            <a:chOff x="193289" y="3194549"/>
            <a:chExt cx="2727386" cy="2389929"/>
          </a:xfrm>
        </p:grpSpPr>
        <p:sp>
          <p:nvSpPr>
            <p:cNvPr id="582" name="Google Shape;582;p25"/>
            <p:cNvSpPr/>
            <p:nvPr/>
          </p:nvSpPr>
          <p:spPr>
            <a:xfrm>
              <a:off x="193289" y="3194549"/>
              <a:ext cx="2594516" cy="401400"/>
            </a:xfrm>
            <a:prstGeom prst="roundRect">
              <a:avLst>
                <a:gd name="adj" fmla="val 50000"/>
              </a:avLst>
            </a:prstGeom>
            <a:solidFill>
              <a:schemeClr val="accent5"/>
            </a:solidFill>
            <a:ln>
              <a:noFill/>
            </a:ln>
          </p:spPr>
          <p:txBody>
            <a:bodyPr spcFirstLastPara="1" wrap="square" lIns="777225" tIns="91425" rIns="91425" bIns="91425" anchor="ctr" anchorCtr="0">
              <a:noAutofit/>
            </a:bodyPr>
            <a:lstStyle/>
            <a:p>
              <a:pPr marL="0" lvl="0" indent="0" rtl="0">
                <a:spcBef>
                  <a:spcPts val="0"/>
                </a:spcBef>
                <a:spcAft>
                  <a:spcPts val="0"/>
                </a:spcAft>
                <a:buNone/>
              </a:pPr>
              <a:r>
                <a:rPr lang="en" sz="2000" b="1" dirty="0">
                  <a:latin typeface="Fira Sans Extra Condensed SemiBold"/>
                  <a:ea typeface="Fira Sans Extra Condensed SemiBold"/>
                  <a:cs typeface="Fira Sans Extra Condensed SemiBold"/>
                  <a:sym typeface="Fira Sans Extra Condensed SemiBold"/>
                </a:rPr>
                <a:t>WHAT IT IS?</a:t>
              </a:r>
              <a:endParaRPr b="1" dirty="0"/>
            </a:p>
          </p:txBody>
        </p:sp>
        <p:sp>
          <p:nvSpPr>
            <p:cNvPr id="583" name="Google Shape;583;p25"/>
            <p:cNvSpPr txBox="1"/>
            <p:nvPr/>
          </p:nvSpPr>
          <p:spPr>
            <a:xfrm>
              <a:off x="457200" y="3565836"/>
              <a:ext cx="1789200" cy="201864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PK" sz="1200" dirty="0">
                  <a:solidFill>
                    <a:srgbClr val="000000"/>
                  </a:solidFill>
                  <a:effectLst/>
                  <a:latin typeface="Roboto" panose="02000000000000000000" pitchFamily="2" charset="0"/>
                  <a:ea typeface="Roboto" panose="02000000000000000000" pitchFamily="2" charset="0"/>
                </a:rPr>
                <a:t>Punishment in psychology refers to the idea of decreasing likelihood of a specific behaviour. </a:t>
              </a:r>
              <a:endParaRPr lang="en-US" sz="1200" dirty="0">
                <a:solidFill>
                  <a:srgbClr val="000000"/>
                </a:solidFill>
                <a:effectLst/>
                <a:latin typeface="Roboto" panose="02000000000000000000" pitchFamily="2" charset="0"/>
                <a:ea typeface="Roboto" panose="02000000000000000000" pitchFamily="2" charset="0"/>
              </a:endParaRPr>
            </a:p>
            <a:p>
              <a:pPr marL="0" lvl="0" indent="0" algn="l" rtl="0">
                <a:lnSpc>
                  <a:spcPct val="100000"/>
                </a:lnSpc>
                <a:spcBef>
                  <a:spcPts val="0"/>
                </a:spcBef>
                <a:spcAft>
                  <a:spcPts val="0"/>
                </a:spcAft>
                <a:buNone/>
              </a:pPr>
              <a:r>
                <a:rPr lang="en-US" sz="1200" dirty="0">
                  <a:latin typeface="Roboto" panose="02000000000000000000" pitchFamily="2" charset="0"/>
                  <a:ea typeface="Roboto" panose="02000000000000000000" pitchFamily="2" charset="0"/>
                </a:rPr>
                <a:t>R</a:t>
              </a:r>
              <a:r>
                <a:rPr lang="en-PK" sz="1200" dirty="0">
                  <a:solidFill>
                    <a:srgbClr val="000000"/>
                  </a:solidFill>
                  <a:effectLst/>
                  <a:latin typeface="Roboto" panose="02000000000000000000" pitchFamily="2" charset="0"/>
                  <a:ea typeface="Roboto" panose="02000000000000000000" pitchFamily="2" charset="0"/>
                </a:rPr>
                <a:t>e</a:t>
              </a:r>
              <a:r>
                <a:rPr lang="en-US" sz="1200" dirty="0">
                  <a:solidFill>
                    <a:srgbClr val="000000"/>
                  </a:solidFill>
                  <a:effectLst/>
                  <a:latin typeface="Roboto" panose="02000000000000000000" pitchFamily="2" charset="0"/>
                  <a:ea typeface="Roboto" panose="02000000000000000000" pitchFamily="2" charset="0"/>
                </a:rPr>
                <a:t>i</a:t>
              </a:r>
              <a:r>
                <a:rPr lang="en-PK" sz="1200" dirty="0">
                  <a:solidFill>
                    <a:srgbClr val="000000"/>
                  </a:solidFill>
                  <a:effectLst/>
                  <a:latin typeface="Roboto" panose="02000000000000000000" pitchFamily="2" charset="0"/>
                  <a:ea typeface="Roboto" panose="02000000000000000000" pitchFamily="2" charset="0"/>
                </a:rPr>
                <a:t>nforcement in psychology focuses on the possibilities of increasing a particular behaviour. </a:t>
              </a:r>
              <a:endParaRPr sz="1200" dirty="0">
                <a:latin typeface="Roboto" panose="02000000000000000000" pitchFamily="2" charset="0"/>
                <a:ea typeface="Roboto" panose="02000000000000000000" pitchFamily="2" charset="0"/>
                <a:sym typeface="Roboto"/>
              </a:endParaRPr>
            </a:p>
          </p:txBody>
        </p:sp>
        <p:sp>
          <p:nvSpPr>
            <p:cNvPr id="584" name="Google Shape;584;p25"/>
            <p:cNvSpPr/>
            <p:nvPr/>
          </p:nvSpPr>
          <p:spPr>
            <a:xfrm>
              <a:off x="2707975" y="3288899"/>
              <a:ext cx="212700" cy="21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5"/>
          <p:cNvGrpSpPr/>
          <p:nvPr/>
        </p:nvGrpSpPr>
        <p:grpSpPr>
          <a:xfrm>
            <a:off x="6271660" y="1526485"/>
            <a:ext cx="2812866" cy="2404769"/>
            <a:chOff x="6223325" y="3186196"/>
            <a:chExt cx="2812866" cy="2404769"/>
          </a:xfrm>
        </p:grpSpPr>
        <p:sp>
          <p:nvSpPr>
            <p:cNvPr id="590" name="Google Shape;590;p25"/>
            <p:cNvSpPr/>
            <p:nvPr/>
          </p:nvSpPr>
          <p:spPr>
            <a:xfrm flipH="1">
              <a:off x="6348802" y="3186196"/>
              <a:ext cx="2687389" cy="401400"/>
            </a:xfrm>
            <a:prstGeom prst="roundRect">
              <a:avLst>
                <a:gd name="adj" fmla="val 50000"/>
              </a:avLst>
            </a:prstGeom>
            <a:solidFill>
              <a:schemeClr val="accent3"/>
            </a:solidFill>
            <a:ln>
              <a:noFill/>
            </a:ln>
          </p:spPr>
          <p:txBody>
            <a:bodyPr spcFirstLastPara="1" wrap="square" lIns="91425" tIns="91425" rIns="777225" bIns="91425" anchor="ctr" anchorCtr="0">
              <a:noAutofit/>
            </a:bodyPr>
            <a:lstStyle/>
            <a:p>
              <a:pPr marL="0" lvl="0" indent="0" rtl="0">
                <a:spcBef>
                  <a:spcPts val="0"/>
                </a:spcBef>
                <a:spcAft>
                  <a:spcPts val="0"/>
                </a:spcAft>
                <a:buNone/>
              </a:pPr>
              <a:r>
                <a:rPr lang="en-US" sz="2000" b="1" dirty="0">
                  <a:latin typeface="Fira Sans Extra Condensed SemiBold"/>
                </a:rPr>
                <a:t>HOW IN GAME?</a:t>
              </a:r>
              <a:endParaRPr sz="2000" b="1" dirty="0">
                <a:latin typeface="Fira Sans Extra Condensed SemiBold"/>
              </a:endParaRPr>
            </a:p>
          </p:txBody>
        </p:sp>
        <p:sp>
          <p:nvSpPr>
            <p:cNvPr id="591" name="Google Shape;591;p25"/>
            <p:cNvSpPr txBox="1"/>
            <p:nvPr/>
          </p:nvSpPr>
          <p:spPr>
            <a:xfrm>
              <a:off x="6561502" y="3565837"/>
              <a:ext cx="2125298" cy="2025128"/>
            </a:xfrm>
            <a:prstGeom prst="rect">
              <a:avLst/>
            </a:prstGeom>
            <a:noFill/>
            <a:ln>
              <a:noFill/>
            </a:ln>
          </p:spPr>
          <p:txBody>
            <a:bodyPr spcFirstLastPara="1" wrap="square" lIns="91425" tIns="91425" rIns="91425" bIns="91425" anchor="ctr" anchorCtr="0">
              <a:noAutofit/>
            </a:bodyPr>
            <a:lstStyle/>
            <a:p>
              <a:pPr marL="457200">
                <a:lnSpc>
                  <a:spcPct val="107000"/>
                </a:lnSpc>
                <a:spcAft>
                  <a:spcPts val="800"/>
                </a:spcAft>
              </a:pPr>
              <a:r>
                <a:rPr lang="en-US" sz="1200" dirty="0">
                  <a:latin typeface="Roboto" panose="02000000000000000000" pitchFamily="2" charset="0"/>
                  <a:ea typeface="Roboto" panose="02000000000000000000" pitchFamily="2" charset="0"/>
                  <a:cs typeface="Times New Roman" panose="02020603050405020304" pitchFamily="18" charset="0"/>
                </a:rPr>
                <a:t>I</a:t>
              </a:r>
              <a:r>
                <a:rPr lang="en-US" sz="1200" dirty="0">
                  <a:effectLst/>
                  <a:latin typeface="Roboto" panose="02000000000000000000" pitchFamily="2" charset="0"/>
                  <a:ea typeface="Roboto" panose="02000000000000000000" pitchFamily="2" charset="0"/>
                  <a:cs typeface="Times New Roman" panose="02020603050405020304" pitchFamily="18" charset="0"/>
                </a:rPr>
                <a:t>ntroducing the badges of honors, in case of high scores, will boost the level of user and incase of low scores removal of badges, will create a more focused behavior of the user.</a:t>
              </a:r>
              <a:endParaRPr lang="en-PK" sz="12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592" name="Google Shape;592;p25"/>
            <p:cNvSpPr/>
            <p:nvPr/>
          </p:nvSpPr>
          <p:spPr>
            <a:xfrm>
              <a:off x="6223325" y="3288899"/>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Picture 56" descr="Shape&#10;&#10;Description automatically generated with medium confidence">
            <a:extLst>
              <a:ext uri="{FF2B5EF4-FFF2-40B4-BE49-F238E27FC236}">
                <a16:creationId xmlns:a16="http://schemas.microsoft.com/office/drawing/2014/main" id="{4567B7DE-B758-42D2-8CD8-CCFB41DB83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750" r="90000">
                        <a14:foregroundMark x1="12625" y1="31875" x2="9875" y2="51000"/>
                        <a14:foregroundMark x1="9875" y1="51000" x2="21875" y2="53750"/>
                        <a14:foregroundMark x1="8625" y1="50125" x2="7375" y2="41625"/>
                        <a14:foregroundMark x1="3750" y1="44875" x2="5375" y2="43625"/>
                        <a14:foregroundMark x1="22750" y1="58625" x2="12250" y2="54125"/>
                      </a14:backgroundRemoval>
                    </a14:imgEffect>
                  </a14:imgLayer>
                </a14:imgProps>
              </a:ext>
            </a:extLst>
          </a:blip>
          <a:stretch>
            <a:fillRect/>
          </a:stretch>
        </p:blipFill>
        <p:spPr>
          <a:xfrm>
            <a:off x="3155575" y="601109"/>
            <a:ext cx="4601738" cy="4601738"/>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939E22BF-2E30-439E-AC36-4E54901DAA9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90000" y1="51786" x2="90000" y2="47619"/>
                      </a14:backgroundRemoval>
                    </a14:imgEffect>
                  </a14:imgLayer>
                </a14:imgProps>
              </a:ext>
            </a:extLst>
          </a:blip>
          <a:stretch>
            <a:fillRect/>
          </a:stretch>
        </p:blipFill>
        <p:spPr>
          <a:xfrm>
            <a:off x="3345638" y="3765046"/>
            <a:ext cx="2544895" cy="825259"/>
          </a:xfrm>
          <a:prstGeom prst="rect">
            <a:avLst/>
          </a:prstGeom>
        </p:spPr>
      </p:pic>
      <p:sp>
        <p:nvSpPr>
          <p:cNvPr id="31" name="Google Shape;580;p25">
            <a:extLst>
              <a:ext uri="{FF2B5EF4-FFF2-40B4-BE49-F238E27FC236}">
                <a16:creationId xmlns:a16="http://schemas.microsoft.com/office/drawing/2014/main" id="{089EBDAA-CF5B-4013-9FD7-1871F8EC5AA9}"/>
              </a:ext>
            </a:extLst>
          </p:cNvPr>
          <p:cNvSpPr/>
          <p:nvPr/>
        </p:nvSpPr>
        <p:spPr>
          <a:xfrm>
            <a:off x="6228049" y="1898818"/>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902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circle(in)">
                                      <p:cBhvr>
                                        <p:cTn id="7" dur="2000"/>
                                        <p:tgtEl>
                                          <p:spTgt spid="581"/>
                                        </p:tgtEl>
                                      </p:cBhvr>
                                    </p:animEffect>
                                  </p:childTnLst>
                                </p:cTn>
                              </p:par>
                              <p:par>
                                <p:cTn id="8" presetID="6" presetClass="entr" presetSubtype="16"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circle(in)">
                                      <p:cBhvr>
                                        <p:cTn id="10" dur="2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457200" y="411475"/>
            <a:ext cx="8229600" cy="4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t>IDEATION (Background)</a:t>
            </a:r>
            <a:endParaRPr b="1" dirty="0"/>
          </a:p>
        </p:txBody>
      </p:sp>
      <p:grpSp>
        <p:nvGrpSpPr>
          <p:cNvPr id="109" name="Google Shape;109;p18"/>
          <p:cNvGrpSpPr/>
          <p:nvPr/>
        </p:nvGrpSpPr>
        <p:grpSpPr>
          <a:xfrm>
            <a:off x="378918" y="1943651"/>
            <a:ext cx="3100846" cy="2146813"/>
            <a:chOff x="435166" y="1971243"/>
            <a:chExt cx="3100846" cy="2146813"/>
          </a:xfrm>
        </p:grpSpPr>
        <p:cxnSp>
          <p:nvCxnSpPr>
            <p:cNvPr id="110" name="Google Shape;110;p18"/>
            <p:cNvCxnSpPr>
              <a:cxnSpLocks/>
            </p:cNvCxnSpPr>
            <p:nvPr/>
          </p:nvCxnSpPr>
          <p:spPr>
            <a:xfrm rot="10800000">
              <a:off x="2026165" y="3260356"/>
              <a:ext cx="1509847" cy="857700"/>
            </a:xfrm>
            <a:prstGeom prst="curvedConnector3">
              <a:avLst>
                <a:gd name="adj1" fmla="val 50000"/>
              </a:avLst>
            </a:prstGeom>
            <a:noFill/>
            <a:ln w="28575" cap="flat" cmpd="sng">
              <a:solidFill>
                <a:schemeClr val="dk2"/>
              </a:solidFill>
              <a:prstDash val="solid"/>
              <a:round/>
              <a:headEnd type="none" w="med" len="med"/>
              <a:tailEnd type="none" w="med" len="med"/>
            </a:ln>
          </p:spPr>
        </p:cxnSp>
        <p:sp>
          <p:nvSpPr>
            <p:cNvPr id="111" name="Google Shape;111;p18"/>
            <p:cNvSpPr txBox="1"/>
            <p:nvPr/>
          </p:nvSpPr>
          <p:spPr>
            <a:xfrm>
              <a:off x="435166" y="1971243"/>
              <a:ext cx="1855200" cy="786000"/>
            </a:xfrm>
            <a:prstGeom prst="rect">
              <a:avLst/>
            </a:prstGeom>
            <a:noFill/>
            <a:ln>
              <a:noFill/>
            </a:ln>
          </p:spPr>
          <p:txBody>
            <a:bodyPr spcFirstLastPara="1" wrap="square" lIns="91425" tIns="91425" rIns="91425" bIns="91425" anchor="ctr" anchorCtr="0">
              <a:noAutofit/>
            </a:bodyPr>
            <a:lstStyle/>
            <a:p>
              <a:pPr lvl="0" algn="ctr">
                <a:buSzPts val="1100"/>
              </a:pPr>
              <a:r>
                <a:rPr lang="en-US" sz="1200" dirty="0">
                  <a:solidFill>
                    <a:schemeClr val="dk1"/>
                  </a:solidFill>
                  <a:latin typeface="Roboto"/>
                  <a:ea typeface="Roboto"/>
                  <a:cs typeface="Roboto"/>
                  <a:sym typeface="Roboto"/>
                </a:rPr>
                <a:t>Children are unable to focus and concentrate , and struggling with a skill called working memory </a:t>
              </a:r>
            </a:p>
          </p:txBody>
        </p:sp>
        <p:sp>
          <p:nvSpPr>
            <p:cNvPr id="112" name="Google Shape;112;p18"/>
            <p:cNvSpPr/>
            <p:nvPr/>
          </p:nvSpPr>
          <p:spPr>
            <a:xfrm>
              <a:off x="435166" y="2872830"/>
              <a:ext cx="1645634" cy="857701"/>
            </a:xfrm>
            <a:prstGeom prst="roundRect">
              <a:avLst>
                <a:gd name="adj" fmla="val 50000"/>
              </a:avLst>
            </a:pr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1800" b="1" dirty="0">
                  <a:latin typeface="Fira Sans Extra Condensed SemiBold"/>
                  <a:sym typeface="Fira Sans Extra Condensed SemiBold"/>
                </a:rPr>
                <a:t>BLEARINESS</a:t>
              </a:r>
              <a:endParaRPr b="1" dirty="0"/>
            </a:p>
          </p:txBody>
        </p:sp>
      </p:grpSp>
      <p:grpSp>
        <p:nvGrpSpPr>
          <p:cNvPr id="113" name="Google Shape;113;p18"/>
          <p:cNvGrpSpPr/>
          <p:nvPr/>
        </p:nvGrpSpPr>
        <p:grpSpPr>
          <a:xfrm>
            <a:off x="5724000" y="2096284"/>
            <a:ext cx="2973817" cy="2021772"/>
            <a:chOff x="5724000" y="2096284"/>
            <a:chExt cx="2973817" cy="2021772"/>
          </a:xfrm>
        </p:grpSpPr>
        <p:cxnSp>
          <p:nvCxnSpPr>
            <p:cNvPr id="114" name="Google Shape;114;p18"/>
            <p:cNvCxnSpPr/>
            <p:nvPr/>
          </p:nvCxnSpPr>
          <p:spPr>
            <a:xfrm rot="10800000" flipH="1">
              <a:off x="5724000" y="3260356"/>
              <a:ext cx="1352100" cy="857700"/>
            </a:xfrm>
            <a:prstGeom prst="curvedConnector3">
              <a:avLst>
                <a:gd name="adj1" fmla="val 50000"/>
              </a:avLst>
            </a:prstGeom>
            <a:noFill/>
            <a:ln w="28575" cap="flat" cmpd="sng">
              <a:solidFill>
                <a:schemeClr val="accent3"/>
              </a:solidFill>
              <a:prstDash val="solid"/>
              <a:round/>
              <a:headEnd type="none" w="med" len="med"/>
              <a:tailEnd type="none" w="med" len="med"/>
            </a:ln>
          </p:spPr>
        </p:cxnSp>
        <p:sp>
          <p:nvSpPr>
            <p:cNvPr id="115" name="Google Shape;115;p18"/>
            <p:cNvSpPr txBox="1"/>
            <p:nvPr/>
          </p:nvSpPr>
          <p:spPr>
            <a:xfrm>
              <a:off x="6842617" y="2096284"/>
              <a:ext cx="1855200" cy="9795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Roboto"/>
                  <a:ea typeface="Roboto"/>
                  <a:cs typeface="Roboto"/>
                  <a:sym typeface="Roboto"/>
                </a:rPr>
                <a:t>Struggling hard with demonstrating precise movements, less coordination to grasp and manipulate objects</a:t>
              </a:r>
              <a:endParaRPr sz="1200" dirty="0">
                <a:solidFill>
                  <a:schemeClr val="dk1"/>
                </a:solidFill>
                <a:latin typeface="Roboto"/>
                <a:ea typeface="Roboto"/>
                <a:cs typeface="Roboto"/>
                <a:sym typeface="Roboto"/>
              </a:endParaRPr>
            </a:p>
          </p:txBody>
        </p:sp>
        <p:sp>
          <p:nvSpPr>
            <p:cNvPr id="116" name="Google Shape;116;p18"/>
            <p:cNvSpPr/>
            <p:nvPr/>
          </p:nvSpPr>
          <p:spPr>
            <a:xfrm>
              <a:off x="7063200" y="3097905"/>
              <a:ext cx="1392000" cy="605033"/>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1800" b="1" dirty="0">
                  <a:latin typeface="Fira Sans Extra Condensed SemiBold"/>
                  <a:sym typeface="Fira Sans Extra Condensed SemiBold"/>
                </a:rPr>
                <a:t>MANUAL</a:t>
              </a:r>
            </a:p>
            <a:p>
              <a:pPr marL="0" lvl="0" indent="0" algn="ctr" rtl="0">
                <a:spcBef>
                  <a:spcPts val="0"/>
                </a:spcBef>
                <a:spcAft>
                  <a:spcPts val="200"/>
                </a:spcAft>
                <a:buNone/>
              </a:pPr>
              <a:r>
                <a:rPr lang="en" sz="1800" b="1" dirty="0">
                  <a:latin typeface="Fira Sans Extra Condensed SemiBold"/>
                  <a:sym typeface="Fira Sans Extra Condensed SemiBold"/>
                </a:rPr>
                <a:t>DEXTERITY</a:t>
              </a:r>
              <a:endParaRPr sz="1800" b="1" dirty="0">
                <a:latin typeface="Fira Sans Extra Condensed SemiBold"/>
                <a:sym typeface="Fira Sans Extra Condensed SemiBold"/>
              </a:endParaRPr>
            </a:p>
          </p:txBody>
        </p:sp>
      </p:grpSp>
      <p:grpSp>
        <p:nvGrpSpPr>
          <p:cNvPr id="117" name="Google Shape;117;p18"/>
          <p:cNvGrpSpPr/>
          <p:nvPr/>
        </p:nvGrpSpPr>
        <p:grpSpPr>
          <a:xfrm>
            <a:off x="2334061" y="1084743"/>
            <a:ext cx="1855200" cy="2412809"/>
            <a:chOff x="2433639" y="607931"/>
            <a:chExt cx="1855200" cy="2412809"/>
          </a:xfrm>
        </p:grpSpPr>
        <p:cxnSp>
          <p:nvCxnSpPr>
            <p:cNvPr id="118" name="Google Shape;118;p18"/>
            <p:cNvCxnSpPr/>
            <p:nvPr/>
          </p:nvCxnSpPr>
          <p:spPr>
            <a:xfrm rot="5400000" flipH="1">
              <a:off x="3248739" y="2359540"/>
              <a:ext cx="773700" cy="548700"/>
            </a:xfrm>
            <a:prstGeom prst="curvedConnector3">
              <a:avLst>
                <a:gd name="adj1" fmla="val 50000"/>
              </a:avLst>
            </a:prstGeom>
            <a:noFill/>
            <a:ln w="28575" cap="flat" cmpd="sng">
              <a:solidFill>
                <a:schemeClr val="accent5"/>
              </a:solidFill>
              <a:prstDash val="solid"/>
              <a:round/>
              <a:headEnd type="none" w="med" len="med"/>
              <a:tailEnd type="none" w="med" len="med"/>
            </a:ln>
          </p:spPr>
        </p:cxnSp>
        <p:sp>
          <p:nvSpPr>
            <p:cNvPr id="119" name="Google Shape;119;p18"/>
            <p:cNvSpPr txBox="1"/>
            <p:nvPr/>
          </p:nvSpPr>
          <p:spPr>
            <a:xfrm>
              <a:off x="2433639" y="607931"/>
              <a:ext cx="1855200" cy="7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Reduced motor, cognitive, pschological development due to interventions</a:t>
              </a:r>
              <a:endParaRPr sz="1200" dirty="0">
                <a:solidFill>
                  <a:schemeClr val="dk1"/>
                </a:solidFill>
                <a:latin typeface="Roboto"/>
                <a:ea typeface="Roboto"/>
                <a:cs typeface="Roboto"/>
                <a:sym typeface="Roboto"/>
              </a:endParaRPr>
            </a:p>
          </p:txBody>
        </p:sp>
        <p:sp>
          <p:nvSpPr>
            <p:cNvPr id="120" name="Google Shape;120;p18"/>
            <p:cNvSpPr/>
            <p:nvPr/>
          </p:nvSpPr>
          <p:spPr>
            <a:xfrm>
              <a:off x="2510547" y="1433665"/>
              <a:ext cx="1682200" cy="786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1800" b="1" dirty="0">
                  <a:latin typeface="Fira Sans Extra Condensed SemiBold"/>
                  <a:sym typeface="Fira Sans Extra Condensed SemiBold"/>
                </a:rPr>
                <a:t>LOW</a:t>
              </a:r>
              <a:r>
                <a:rPr lang="en" sz="1800" b="1" dirty="0">
                  <a:solidFill>
                    <a:schemeClr val="lt1"/>
                  </a:solidFill>
                  <a:latin typeface="Fira Sans Extra Condensed SemiBold"/>
                  <a:sym typeface="Fira Sans Extra Condensed SemiBold"/>
                </a:rPr>
                <a:t> </a:t>
              </a:r>
              <a:r>
                <a:rPr lang="en" sz="1800" b="1" dirty="0">
                  <a:latin typeface="Fira Sans Extra Condensed SemiBold"/>
                  <a:sym typeface="Fira Sans Extra Condensed SemiBold"/>
                </a:rPr>
                <a:t>IQ</a:t>
              </a:r>
              <a:endParaRPr sz="1800" b="1" dirty="0">
                <a:latin typeface="Fira Sans Extra Condensed SemiBold"/>
              </a:endParaRPr>
            </a:p>
          </p:txBody>
        </p:sp>
      </p:grpSp>
      <p:grpSp>
        <p:nvGrpSpPr>
          <p:cNvPr id="121" name="Google Shape;121;p18"/>
          <p:cNvGrpSpPr/>
          <p:nvPr/>
        </p:nvGrpSpPr>
        <p:grpSpPr>
          <a:xfrm>
            <a:off x="5009399" y="1092703"/>
            <a:ext cx="1855200" cy="1928037"/>
            <a:chOff x="4855161" y="1092703"/>
            <a:chExt cx="1855200" cy="1928037"/>
          </a:xfrm>
        </p:grpSpPr>
        <p:cxnSp>
          <p:nvCxnSpPr>
            <p:cNvPr id="122" name="Google Shape;122;p18"/>
            <p:cNvCxnSpPr/>
            <p:nvPr/>
          </p:nvCxnSpPr>
          <p:spPr>
            <a:xfrm rot="-5400000">
              <a:off x="5121561" y="2359540"/>
              <a:ext cx="773700" cy="548700"/>
            </a:xfrm>
            <a:prstGeom prst="curvedConnector3">
              <a:avLst>
                <a:gd name="adj1" fmla="val 50000"/>
              </a:avLst>
            </a:prstGeom>
            <a:noFill/>
            <a:ln w="28575" cap="flat" cmpd="sng">
              <a:solidFill>
                <a:schemeClr val="accent1"/>
              </a:solidFill>
              <a:prstDash val="solid"/>
              <a:round/>
              <a:headEnd type="none" w="med" len="med"/>
              <a:tailEnd type="none" w="med" len="med"/>
            </a:ln>
          </p:spPr>
        </p:cxnSp>
        <p:sp>
          <p:nvSpPr>
            <p:cNvPr id="123" name="Google Shape;123;p18"/>
            <p:cNvSpPr txBox="1"/>
            <p:nvPr/>
          </p:nvSpPr>
          <p:spPr>
            <a:xfrm>
              <a:off x="4855161" y="1092703"/>
              <a:ext cx="1855200" cy="7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Roboto"/>
                  <a:ea typeface="Roboto"/>
                  <a:cs typeface="Roboto"/>
                  <a:sym typeface="Roboto"/>
                </a:rPr>
                <a:t>Encoding and storing is difficult, and unable to bring back from the LTM even after cues </a:t>
              </a:r>
              <a:r>
                <a:rPr lang="en-US" sz="1200">
                  <a:solidFill>
                    <a:schemeClr val="dk1"/>
                  </a:solidFill>
                  <a:latin typeface="Roboto"/>
                  <a:ea typeface="Roboto"/>
                  <a:cs typeface="Roboto"/>
                  <a:sym typeface="Roboto"/>
                </a:rPr>
                <a:t>or hints.</a:t>
              </a:r>
              <a:endParaRPr sz="1200" dirty="0">
                <a:solidFill>
                  <a:schemeClr val="dk1"/>
                </a:solidFill>
                <a:latin typeface="Roboto"/>
                <a:ea typeface="Roboto"/>
                <a:cs typeface="Roboto"/>
                <a:sym typeface="Roboto"/>
              </a:endParaRPr>
            </a:p>
          </p:txBody>
        </p:sp>
        <p:sp>
          <p:nvSpPr>
            <p:cNvPr id="124" name="Google Shape;124;p18"/>
            <p:cNvSpPr/>
            <p:nvPr/>
          </p:nvSpPr>
          <p:spPr>
            <a:xfrm>
              <a:off x="5090800" y="1922140"/>
              <a:ext cx="1392000" cy="801712"/>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1800" b="1" dirty="0">
                  <a:latin typeface="Fira Sans Extra Condensed SemiBold"/>
                  <a:sym typeface="Fira Sans Extra Condensed SemiBold"/>
                </a:rPr>
                <a:t>STM/LTM</a:t>
              </a:r>
              <a:endParaRPr sz="1800" b="1" dirty="0">
                <a:latin typeface="Fira Sans Extra Condensed SemiBold"/>
                <a:sym typeface="Fira Sans Extra Condensed SemiBold"/>
              </a:endParaRPr>
            </a:p>
          </p:txBody>
        </p:sp>
      </p:grpSp>
      <p:pic>
        <p:nvPicPr>
          <p:cNvPr id="3" name="Picture 2" descr="A picture containing clipart&#10;&#10;Description automatically generated">
            <a:extLst>
              <a:ext uri="{FF2B5EF4-FFF2-40B4-BE49-F238E27FC236}">
                <a16:creationId xmlns:a16="http://schemas.microsoft.com/office/drawing/2014/main" id="{928D79EC-CC01-4418-AD54-17469A1207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643" b="91429" l="1911" r="99045">
                        <a14:foregroundMark x1="69427" y1="9643" x2="39172" y2="7500"/>
                        <a14:foregroundMark x1="39172" y1="7500" x2="33439" y2="8929"/>
                        <a14:foregroundMark x1="49682" y1="5357" x2="40446" y2="4643"/>
                        <a14:foregroundMark x1="28025" y1="13214" x2="16879" y2="31071"/>
                        <a14:foregroundMark x1="16879" y1="31071" x2="16561" y2="33929"/>
                        <a14:foregroundMark x1="14968" y1="28214" x2="4140" y2="34643"/>
                        <a14:foregroundMark x1="4140" y1="34643" x2="10510" y2="46071"/>
                        <a14:foregroundMark x1="10510" y1="46071" x2="11146" y2="46071"/>
                        <a14:foregroundMark x1="6688" y1="47143" x2="1911" y2="42857"/>
                        <a14:foregroundMark x1="92038" y1="53571" x2="85987" y2="45357"/>
                        <a14:foregroundMark x1="92994" y1="43571" x2="89490" y2="32500"/>
                        <a14:foregroundMark x1="94904" y1="42500" x2="91083" y2="31786"/>
                        <a14:foregroundMark x1="51592" y1="87500" x2="65605" y2="90357"/>
                        <a14:foregroundMark x1="65605" y1="90357" x2="71019" y2="87500"/>
                        <a14:foregroundMark x1="61146" y1="80000" x2="66879" y2="84643"/>
                        <a14:foregroundMark x1="56051" y1="78214" x2="54777" y2="76786"/>
                        <a14:foregroundMark x1="42357" y1="75000" x2="33758" y2="84643"/>
                        <a14:foregroundMark x1="33758" y1="84643" x2="32166" y2="82143"/>
                        <a14:foregroundMark x1="38854" y1="77857" x2="35669" y2="78929"/>
                        <a14:foregroundMark x1="41401" y1="80714" x2="31529" y2="91429"/>
                        <a14:foregroundMark x1="31529" y1="91429" x2="26433" y2="87500"/>
                        <a14:foregroundMark x1="97452" y1="37143" x2="99045" y2="40714"/>
                        <a14:backgroundMark x1="38278" y1="6144" x2="38434" y2="6147"/>
                        <a14:backgroundMark x1="2987" y1="45568" x2="2866" y2="46071"/>
                        <a14:backgroundMark x1="2866" y1="46071" x2="3187" y2="46071"/>
                      </a14:backgroundRemoval>
                    </a14:imgEffect>
                  </a14:imgLayer>
                </a14:imgProps>
              </a:ext>
            </a:extLst>
          </a:blip>
          <a:stretch>
            <a:fillRect/>
          </a:stretch>
        </p:blipFill>
        <p:spPr>
          <a:xfrm>
            <a:off x="3199694" y="2778602"/>
            <a:ext cx="2755906" cy="245749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circle(in)">
                                      <p:cBhvr>
                                        <p:cTn id="7" dur="2000"/>
                                        <p:tgtEl>
                                          <p:spTgt spid="109"/>
                                        </p:tgtEl>
                                      </p:cBhvr>
                                    </p:animEffect>
                                  </p:childTnLst>
                                </p:cTn>
                              </p:par>
                              <p:par>
                                <p:cTn id="8" presetID="6" presetClass="entr" presetSubtype="16"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circle(in)">
                                      <p:cBhvr>
                                        <p:cTn id="10" dur="2000"/>
                                        <p:tgtEl>
                                          <p:spTgt spid="117"/>
                                        </p:tgtEl>
                                      </p:cBhvr>
                                    </p:animEffect>
                                  </p:childTnLst>
                                </p:cTn>
                              </p:par>
                              <p:par>
                                <p:cTn id="11" presetID="6" presetClass="entr" presetSubtype="16"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circle(in)">
                                      <p:cBhvr>
                                        <p:cTn id="13" dur="2000"/>
                                        <p:tgtEl>
                                          <p:spTgt spid="121"/>
                                        </p:tgtEl>
                                      </p:cBhvr>
                                    </p:animEffect>
                                  </p:childTnLst>
                                </p:cTn>
                              </p:par>
                              <p:par>
                                <p:cTn id="14" presetID="6" presetClass="entr" presetSubtype="16" fill="hold" nodeType="with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circle(in)">
                                      <p:cBhvr>
                                        <p:cTn id="16" dur="2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457200" y="411475"/>
            <a:ext cx="8229600" cy="4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t>TIPS TO IMPROVE MEMORY</a:t>
            </a:r>
            <a:endParaRPr b="1" dirty="0"/>
          </a:p>
        </p:txBody>
      </p:sp>
      <p:grpSp>
        <p:nvGrpSpPr>
          <p:cNvPr id="207" name="Google Shape;207;p19"/>
          <p:cNvGrpSpPr/>
          <p:nvPr/>
        </p:nvGrpSpPr>
        <p:grpSpPr>
          <a:xfrm>
            <a:off x="252761" y="1131570"/>
            <a:ext cx="3139877" cy="1396691"/>
            <a:chOff x="252761" y="1547546"/>
            <a:chExt cx="3139877" cy="1396691"/>
          </a:xfrm>
        </p:grpSpPr>
        <p:sp>
          <p:nvSpPr>
            <p:cNvPr id="208" name="Google Shape;208;p19"/>
            <p:cNvSpPr txBox="1"/>
            <p:nvPr/>
          </p:nvSpPr>
          <p:spPr>
            <a:xfrm>
              <a:off x="457200" y="2188537"/>
              <a:ext cx="1899600" cy="75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rgbClr val="000000"/>
                  </a:solidFill>
                  <a:latin typeface="Roboto"/>
                  <a:ea typeface="Roboto"/>
                  <a:cs typeface="Roboto"/>
                  <a:sym typeface="Roboto"/>
                </a:rPr>
                <a:t>Pay close attention to the images, charts, and other illustrations in you study materials.</a:t>
              </a:r>
              <a:endParaRPr sz="1200" dirty="0">
                <a:solidFill>
                  <a:srgbClr val="000000"/>
                </a:solidFill>
                <a:latin typeface="Roboto"/>
                <a:ea typeface="Roboto"/>
                <a:cs typeface="Roboto"/>
                <a:sym typeface="Roboto"/>
              </a:endParaRPr>
            </a:p>
          </p:txBody>
        </p:sp>
        <p:sp>
          <p:nvSpPr>
            <p:cNvPr id="209" name="Google Shape;209;p19"/>
            <p:cNvSpPr/>
            <p:nvPr/>
          </p:nvSpPr>
          <p:spPr>
            <a:xfrm>
              <a:off x="2859538" y="1940224"/>
              <a:ext cx="533100" cy="53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SemiBold"/>
                  <a:ea typeface="Fira Sans Extra Condensed SemiBold"/>
                  <a:cs typeface="Fira Sans Extra Condensed SemiBold"/>
                  <a:sym typeface="Fira Sans Extra Condensed SemiBold"/>
                </a:rPr>
                <a:t>1</a:t>
              </a:r>
              <a:endParaRPr sz="20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10" name="Google Shape;210;p19"/>
            <p:cNvSpPr/>
            <p:nvPr/>
          </p:nvSpPr>
          <p:spPr>
            <a:xfrm>
              <a:off x="252761" y="1547546"/>
              <a:ext cx="2192036" cy="61418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latin typeface="Fira Sans Extra Condensed SemiBold"/>
                  <a:ea typeface="Fira Sans Extra Condensed"/>
                  <a:cs typeface="Fira Sans Extra Condensed"/>
                  <a:sym typeface="Fira Sans Extra Condensed SemiBold"/>
                </a:rPr>
                <a:t>VISUALIZE</a:t>
              </a:r>
            </a:p>
            <a:p>
              <a:pPr marL="0" lvl="0" indent="0" algn="ctr" rtl="0">
                <a:lnSpc>
                  <a:spcPct val="100000"/>
                </a:lnSpc>
                <a:spcBef>
                  <a:spcPts val="0"/>
                </a:spcBef>
                <a:spcAft>
                  <a:spcPts val="0"/>
                </a:spcAft>
                <a:buNone/>
              </a:pPr>
              <a:r>
                <a:rPr lang="en" sz="2000" b="1" dirty="0">
                  <a:latin typeface="Fira Sans Extra Condensed SemiBold"/>
                  <a:ea typeface="Fira Sans Extra Condensed"/>
                  <a:cs typeface="Fira Sans Extra Condensed"/>
                  <a:sym typeface="Fira Sans Extra Condensed SemiBold"/>
                </a:rPr>
                <a:t>CONCEPT</a:t>
              </a:r>
              <a:endParaRPr sz="2000" b="1" dirty="0">
                <a:latin typeface="Fira Sans Extra Condensed"/>
                <a:ea typeface="Fira Sans Extra Condensed"/>
                <a:cs typeface="Fira Sans Extra Condensed"/>
                <a:sym typeface="Fira Sans Extra Condensed"/>
              </a:endParaRPr>
            </a:p>
          </p:txBody>
        </p:sp>
      </p:grpSp>
      <p:grpSp>
        <p:nvGrpSpPr>
          <p:cNvPr id="211" name="Google Shape;211;p19"/>
          <p:cNvGrpSpPr/>
          <p:nvPr/>
        </p:nvGrpSpPr>
        <p:grpSpPr>
          <a:xfrm>
            <a:off x="5663366" y="1121446"/>
            <a:ext cx="3139426" cy="1450304"/>
            <a:chOff x="5751363" y="1493933"/>
            <a:chExt cx="3139426" cy="1450304"/>
          </a:xfrm>
        </p:grpSpPr>
        <p:sp>
          <p:nvSpPr>
            <p:cNvPr id="212" name="Google Shape;212;p19"/>
            <p:cNvSpPr txBox="1"/>
            <p:nvPr/>
          </p:nvSpPr>
          <p:spPr>
            <a:xfrm>
              <a:off x="6787200" y="2188537"/>
              <a:ext cx="1899600" cy="755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dirty="0">
                  <a:solidFill>
                    <a:srgbClr val="000000"/>
                  </a:solidFill>
                  <a:latin typeface="Roboto"/>
                  <a:ea typeface="Roboto"/>
                  <a:cs typeface="Roboto"/>
                  <a:sym typeface="Roboto"/>
                </a:rPr>
                <a:t>Read aloud to boost your remembrance of the information.</a:t>
              </a:r>
              <a:endParaRPr sz="1200" dirty="0">
                <a:solidFill>
                  <a:srgbClr val="000000"/>
                </a:solidFill>
                <a:latin typeface="Roboto"/>
                <a:ea typeface="Roboto"/>
                <a:cs typeface="Roboto"/>
                <a:sym typeface="Roboto"/>
              </a:endParaRPr>
            </a:p>
          </p:txBody>
        </p:sp>
        <p:sp>
          <p:nvSpPr>
            <p:cNvPr id="213" name="Google Shape;213;p19"/>
            <p:cNvSpPr/>
            <p:nvPr/>
          </p:nvSpPr>
          <p:spPr>
            <a:xfrm>
              <a:off x="5751363" y="1940224"/>
              <a:ext cx="533100" cy="533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3</a:t>
              </a:r>
              <a:endParaRPr/>
            </a:p>
          </p:txBody>
        </p:sp>
        <p:sp>
          <p:nvSpPr>
            <p:cNvPr id="214" name="Google Shape;214;p19"/>
            <p:cNvSpPr/>
            <p:nvPr/>
          </p:nvSpPr>
          <p:spPr>
            <a:xfrm>
              <a:off x="6484307" y="1493933"/>
              <a:ext cx="2406482" cy="667797"/>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algn="ctr"/>
              <a:r>
                <a:rPr lang="en" sz="2000" b="1" dirty="0">
                  <a:latin typeface="Fira Sans Extra Condensed SemiBold"/>
                  <a:sym typeface="Fira Sans Extra Condensed SemiBold"/>
                </a:rPr>
                <a:t>READ ALOUD</a:t>
              </a:r>
              <a:endParaRPr sz="2000" b="1" dirty="0">
                <a:latin typeface="Fira Sans Extra Condensed SemiBold"/>
                <a:sym typeface="Fira Sans Extra Condensed"/>
              </a:endParaRPr>
            </a:p>
          </p:txBody>
        </p:sp>
      </p:grpSp>
      <p:grpSp>
        <p:nvGrpSpPr>
          <p:cNvPr id="215" name="Google Shape;215;p19"/>
          <p:cNvGrpSpPr/>
          <p:nvPr/>
        </p:nvGrpSpPr>
        <p:grpSpPr>
          <a:xfrm>
            <a:off x="252761" y="2788920"/>
            <a:ext cx="3139877" cy="1622497"/>
            <a:chOff x="252761" y="2788920"/>
            <a:chExt cx="3139877" cy="1622497"/>
          </a:xfrm>
        </p:grpSpPr>
        <p:sp>
          <p:nvSpPr>
            <p:cNvPr id="216" name="Google Shape;216;p19"/>
            <p:cNvSpPr txBox="1"/>
            <p:nvPr/>
          </p:nvSpPr>
          <p:spPr>
            <a:xfrm>
              <a:off x="457200" y="3655717"/>
              <a:ext cx="1899600" cy="75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rgbClr val="000000"/>
                  </a:solidFill>
                  <a:latin typeface="Roboto"/>
                  <a:ea typeface="Roboto"/>
                  <a:cs typeface="Roboto"/>
                  <a:sym typeface="Roboto"/>
                </a:rPr>
                <a:t>Play brain games like cross-word puzzles, MIIDY, tetris, etc.</a:t>
              </a:r>
              <a:endParaRPr sz="1200" dirty="0">
                <a:solidFill>
                  <a:srgbClr val="000000"/>
                </a:solidFill>
                <a:latin typeface="Roboto"/>
                <a:ea typeface="Roboto"/>
                <a:cs typeface="Roboto"/>
                <a:sym typeface="Roboto"/>
              </a:endParaRPr>
            </a:p>
          </p:txBody>
        </p:sp>
        <p:sp>
          <p:nvSpPr>
            <p:cNvPr id="217" name="Google Shape;217;p19"/>
            <p:cNvSpPr/>
            <p:nvPr/>
          </p:nvSpPr>
          <p:spPr>
            <a:xfrm>
              <a:off x="2859538" y="3397746"/>
              <a:ext cx="533100" cy="533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2</a:t>
              </a:r>
              <a:endParaRPr/>
            </a:p>
          </p:txBody>
        </p:sp>
        <p:sp>
          <p:nvSpPr>
            <p:cNvPr id="218" name="Google Shape;218;p19"/>
            <p:cNvSpPr/>
            <p:nvPr/>
          </p:nvSpPr>
          <p:spPr>
            <a:xfrm>
              <a:off x="252761" y="2788920"/>
              <a:ext cx="2243555" cy="839990"/>
            </a:xfrm>
            <a:prstGeom prst="roundRect">
              <a:avLst>
                <a:gd name="adj" fmla="val 50000"/>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latin typeface="Fira Sans Extra Condensed SemiBold"/>
                  <a:ea typeface="Fira Sans Extra Condensed"/>
                  <a:cs typeface="Fira Sans Extra Condensed"/>
                  <a:sym typeface="Fira Sans Extra Condensed SemiBold"/>
                </a:rPr>
                <a:t>TRAIN</a:t>
              </a:r>
              <a:br>
                <a:rPr lang="en" sz="2000" b="1" dirty="0">
                  <a:latin typeface="Fira Sans Extra Condensed SemiBold"/>
                  <a:ea typeface="Fira Sans Extra Condensed"/>
                  <a:cs typeface="Fira Sans Extra Condensed"/>
                  <a:sym typeface="Fira Sans Extra Condensed SemiBold"/>
                </a:rPr>
              </a:br>
              <a:r>
                <a:rPr lang="en" sz="2000" b="1" dirty="0">
                  <a:latin typeface="Fira Sans Extra Condensed SemiBold"/>
                  <a:ea typeface="Fira Sans Extra Condensed"/>
                  <a:cs typeface="Fira Sans Extra Condensed"/>
                  <a:sym typeface="Fira Sans Extra Condensed SemiBold"/>
                </a:rPr>
                <a:t>YOUR BRAIN</a:t>
              </a:r>
              <a:endParaRPr sz="2000" b="1" dirty="0">
                <a:latin typeface="Fira Sans Extra Condensed"/>
                <a:ea typeface="Fira Sans Extra Condensed"/>
                <a:cs typeface="Fira Sans Extra Condensed"/>
                <a:sym typeface="Fira Sans Extra Condensed"/>
              </a:endParaRPr>
            </a:p>
          </p:txBody>
        </p:sp>
      </p:grpSp>
      <p:grpSp>
        <p:nvGrpSpPr>
          <p:cNvPr id="219" name="Google Shape;219;p19"/>
          <p:cNvGrpSpPr/>
          <p:nvPr/>
        </p:nvGrpSpPr>
        <p:grpSpPr>
          <a:xfrm>
            <a:off x="5867342" y="2823245"/>
            <a:ext cx="3164435" cy="1564671"/>
            <a:chOff x="5751350" y="2846746"/>
            <a:chExt cx="3164435" cy="1564671"/>
          </a:xfrm>
        </p:grpSpPr>
        <p:sp>
          <p:nvSpPr>
            <p:cNvPr id="220" name="Google Shape;220;p19"/>
            <p:cNvSpPr txBox="1"/>
            <p:nvPr/>
          </p:nvSpPr>
          <p:spPr>
            <a:xfrm>
              <a:off x="6787200" y="3655717"/>
              <a:ext cx="1899600" cy="755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dirty="0">
                  <a:solidFill>
                    <a:srgbClr val="000000"/>
                  </a:solidFill>
                  <a:latin typeface="Roboto"/>
                  <a:ea typeface="Roboto"/>
                  <a:cs typeface="Roboto"/>
                  <a:sym typeface="Roboto"/>
                </a:rPr>
                <a:t>Form linkages between new and old concepts to learn things quickly.</a:t>
              </a:r>
              <a:endParaRPr sz="1200" dirty="0">
                <a:solidFill>
                  <a:srgbClr val="000000"/>
                </a:solidFill>
                <a:latin typeface="Roboto"/>
                <a:ea typeface="Roboto"/>
                <a:cs typeface="Roboto"/>
                <a:sym typeface="Roboto"/>
              </a:endParaRPr>
            </a:p>
          </p:txBody>
        </p:sp>
        <p:sp>
          <p:nvSpPr>
            <p:cNvPr id="221" name="Google Shape;221;p19"/>
            <p:cNvSpPr/>
            <p:nvPr/>
          </p:nvSpPr>
          <p:spPr>
            <a:xfrm>
              <a:off x="5751350" y="3397746"/>
              <a:ext cx="533100" cy="53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4</a:t>
              </a:r>
              <a:endParaRPr/>
            </a:p>
          </p:txBody>
        </p:sp>
        <p:sp>
          <p:nvSpPr>
            <p:cNvPr id="222" name="Google Shape;222;p19"/>
            <p:cNvSpPr/>
            <p:nvPr/>
          </p:nvSpPr>
          <p:spPr>
            <a:xfrm>
              <a:off x="6150236" y="2846746"/>
              <a:ext cx="2765549" cy="611388"/>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algn="ctr"/>
              <a:r>
                <a:rPr lang="en" sz="2000" b="1" dirty="0">
                  <a:latin typeface="Fira Sans Extra Condensed SemiBold"/>
                  <a:sym typeface="Fira Sans Extra Condensed SemiBold"/>
                </a:rPr>
                <a:t>RELATING </a:t>
              </a:r>
            </a:p>
            <a:p>
              <a:pPr algn="ctr"/>
              <a:r>
                <a:rPr lang="en" sz="2000" b="1" dirty="0">
                  <a:latin typeface="Fira Sans Extra Condensed SemiBold"/>
                  <a:sym typeface="Fira Sans Extra Condensed SemiBold"/>
                </a:rPr>
                <a:t>NEW INFO – OLD INFO</a:t>
              </a:r>
              <a:endParaRPr sz="2000" b="1" dirty="0">
                <a:latin typeface="Fira Sans Extra Condensed SemiBold"/>
                <a:sym typeface="Fira Sans Extra Condensed"/>
              </a:endParaRPr>
            </a:p>
          </p:txBody>
        </p:sp>
      </p:grpSp>
      <p:pic>
        <p:nvPicPr>
          <p:cNvPr id="3" name="Picture 2" descr="Diagram&#10;&#10;Description automatically generated">
            <a:extLst>
              <a:ext uri="{FF2B5EF4-FFF2-40B4-BE49-F238E27FC236}">
                <a16:creationId xmlns:a16="http://schemas.microsoft.com/office/drawing/2014/main" id="{A3B95DE7-73B0-419F-A64C-4528DEB707D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0" b="96016" l="10000" r="90000">
                        <a14:foregroundMark x1="48587" y1="12882" x2="51630" y2="20717"/>
                        <a14:foregroundMark x1="51957" y1="21248" x2="51630" y2="10890"/>
                        <a14:foregroundMark x1="51630" y1="10890" x2="45761" y2="16733"/>
                        <a14:foregroundMark x1="45761" y1="16733" x2="50543" y2="22444"/>
                        <a14:foregroundMark x1="60652" y1="96016" x2="38261" y2="96016"/>
                      </a14:backgroundRemoval>
                    </a14:imgEffect>
                  </a14:imgLayer>
                </a14:imgProps>
              </a:ext>
            </a:extLst>
          </a:blip>
          <a:stretch>
            <a:fillRect/>
          </a:stretch>
        </p:blipFill>
        <p:spPr>
          <a:xfrm>
            <a:off x="2659694" y="980122"/>
            <a:ext cx="3876131" cy="317252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circle(in)">
                                      <p:cBhvr>
                                        <p:cTn id="7" dur="2000"/>
                                        <p:tgtEl>
                                          <p:spTgt spid="207"/>
                                        </p:tgtEl>
                                      </p:cBhvr>
                                    </p:animEffect>
                                  </p:childTnLst>
                                </p:cTn>
                              </p:par>
                              <p:par>
                                <p:cTn id="8" presetID="6" presetClass="entr" presetSubtype="16"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circle(in)">
                                      <p:cBhvr>
                                        <p:cTn id="10" dur="2000"/>
                                        <p:tgtEl>
                                          <p:spTgt spid="215"/>
                                        </p:tgtEl>
                                      </p:cBhvr>
                                    </p:animEffect>
                                  </p:childTnLst>
                                </p:cTn>
                              </p:par>
                              <p:par>
                                <p:cTn id="11" presetID="6" presetClass="entr" presetSubtype="16"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circle(in)">
                                      <p:cBhvr>
                                        <p:cTn id="13" dur="2000"/>
                                        <p:tgtEl>
                                          <p:spTgt spid="211"/>
                                        </p:tgtEl>
                                      </p:cBhvr>
                                    </p:animEffect>
                                  </p:childTnLst>
                                </p:cTn>
                              </p:par>
                              <p:par>
                                <p:cTn id="14" presetID="6" presetClass="entr" presetSubtype="16" fill="hold" nodeType="withEffect">
                                  <p:stCondLst>
                                    <p:cond delay="0"/>
                                  </p:stCondLst>
                                  <p:childTnLst>
                                    <p:set>
                                      <p:cBhvr>
                                        <p:cTn id="15" dur="1" fill="hold">
                                          <p:stCondLst>
                                            <p:cond delay="0"/>
                                          </p:stCondLst>
                                        </p:cTn>
                                        <p:tgtEl>
                                          <p:spTgt spid="219"/>
                                        </p:tgtEl>
                                        <p:attrNameLst>
                                          <p:attrName>style.visibility</p:attrName>
                                        </p:attrNameLst>
                                      </p:cBhvr>
                                      <p:to>
                                        <p:strVal val="visible"/>
                                      </p:to>
                                    </p:set>
                                    <p:animEffect transition="in" filter="circle(in)">
                                      <p:cBhvr>
                                        <p:cTn id="16" dur="2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207" name="Google Shape;207;p19"/>
          <p:cNvGrpSpPr/>
          <p:nvPr/>
        </p:nvGrpSpPr>
        <p:grpSpPr>
          <a:xfrm>
            <a:off x="373547" y="1131570"/>
            <a:ext cx="3019091" cy="1396691"/>
            <a:chOff x="373547" y="1547546"/>
            <a:chExt cx="3019091" cy="1396691"/>
          </a:xfrm>
        </p:grpSpPr>
        <p:sp>
          <p:nvSpPr>
            <p:cNvPr id="208" name="Google Shape;208;p19"/>
            <p:cNvSpPr txBox="1"/>
            <p:nvPr/>
          </p:nvSpPr>
          <p:spPr>
            <a:xfrm>
              <a:off x="457199" y="2188537"/>
              <a:ext cx="2084501" cy="75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rgbClr val="000000"/>
                  </a:solidFill>
                  <a:latin typeface="Roboto"/>
                  <a:ea typeface="Roboto"/>
                  <a:cs typeface="Roboto"/>
                  <a:sym typeface="Roboto"/>
                </a:rPr>
                <a:t>Study material over several sessions to adequately process information.</a:t>
              </a:r>
              <a:endParaRPr sz="1200" dirty="0">
                <a:solidFill>
                  <a:srgbClr val="000000"/>
                </a:solidFill>
                <a:latin typeface="Roboto"/>
                <a:ea typeface="Roboto"/>
                <a:cs typeface="Roboto"/>
                <a:sym typeface="Roboto"/>
              </a:endParaRPr>
            </a:p>
          </p:txBody>
        </p:sp>
        <p:sp>
          <p:nvSpPr>
            <p:cNvPr id="209" name="Google Shape;209;p19"/>
            <p:cNvSpPr/>
            <p:nvPr/>
          </p:nvSpPr>
          <p:spPr>
            <a:xfrm>
              <a:off x="2859538" y="1940224"/>
              <a:ext cx="533100" cy="533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SemiBold"/>
                  <a:ea typeface="Fira Sans Extra Condensed SemiBold"/>
                  <a:cs typeface="Fira Sans Extra Condensed SemiBold"/>
                  <a:sym typeface="Fira Sans Extra Condensed SemiBold"/>
                </a:rPr>
                <a:t>5</a:t>
              </a:r>
              <a:endParaRPr sz="200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10" name="Google Shape;210;p19"/>
            <p:cNvSpPr/>
            <p:nvPr/>
          </p:nvSpPr>
          <p:spPr>
            <a:xfrm>
              <a:off x="373547" y="1547546"/>
              <a:ext cx="2030638" cy="61418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dirty="0">
                  <a:latin typeface="Fira Sans Extra Condensed SemiBold"/>
                  <a:ea typeface="Fira Sans Extra Condensed"/>
                  <a:cs typeface="Fira Sans Extra Condensed"/>
                  <a:sym typeface="Fira Sans Extra Condensed SemiBold"/>
                </a:rPr>
                <a:t>AVOID CRAMMING</a:t>
              </a:r>
              <a:endParaRPr sz="2000" b="1" dirty="0">
                <a:latin typeface="Fira Sans Extra Condensed"/>
                <a:ea typeface="Fira Sans Extra Condensed"/>
                <a:cs typeface="Fira Sans Extra Condensed"/>
                <a:sym typeface="Fira Sans Extra Condensed"/>
              </a:endParaRPr>
            </a:p>
          </p:txBody>
        </p:sp>
      </p:grpSp>
      <p:grpSp>
        <p:nvGrpSpPr>
          <p:cNvPr id="211" name="Google Shape;211;p19"/>
          <p:cNvGrpSpPr/>
          <p:nvPr/>
        </p:nvGrpSpPr>
        <p:grpSpPr>
          <a:xfrm>
            <a:off x="5663366" y="1123001"/>
            <a:ext cx="3034590" cy="1448749"/>
            <a:chOff x="5751363" y="1495488"/>
            <a:chExt cx="3034590" cy="1448749"/>
          </a:xfrm>
        </p:grpSpPr>
        <p:sp>
          <p:nvSpPr>
            <p:cNvPr id="212" name="Google Shape;212;p19"/>
            <p:cNvSpPr txBox="1"/>
            <p:nvPr/>
          </p:nvSpPr>
          <p:spPr>
            <a:xfrm>
              <a:off x="6471611" y="2188537"/>
              <a:ext cx="2314342" cy="755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200" dirty="0">
                  <a:solidFill>
                    <a:srgbClr val="000000"/>
                  </a:solidFill>
                  <a:latin typeface="Roboto"/>
                  <a:ea typeface="Roboto"/>
                  <a:cs typeface="Roboto"/>
                  <a:sym typeface="Roboto"/>
                </a:rPr>
                <a:t>Use mnemonics to aid in recall and remember information.</a:t>
              </a:r>
              <a:endParaRPr sz="1200" dirty="0">
                <a:solidFill>
                  <a:srgbClr val="000000"/>
                </a:solidFill>
                <a:latin typeface="Roboto"/>
                <a:ea typeface="Roboto"/>
                <a:cs typeface="Roboto"/>
                <a:sym typeface="Roboto"/>
              </a:endParaRPr>
            </a:p>
          </p:txBody>
        </p:sp>
        <p:sp>
          <p:nvSpPr>
            <p:cNvPr id="213" name="Google Shape;213;p19"/>
            <p:cNvSpPr/>
            <p:nvPr/>
          </p:nvSpPr>
          <p:spPr>
            <a:xfrm>
              <a:off x="5751363" y="1940224"/>
              <a:ext cx="533100" cy="533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SemiBold"/>
                  <a:sym typeface="Fira Sans Extra Condensed SemiBold"/>
                </a:rPr>
                <a:t>7</a:t>
              </a:r>
              <a:endParaRPr dirty="0"/>
            </a:p>
          </p:txBody>
        </p:sp>
        <p:sp>
          <p:nvSpPr>
            <p:cNvPr id="214" name="Google Shape;214;p19"/>
            <p:cNvSpPr/>
            <p:nvPr/>
          </p:nvSpPr>
          <p:spPr>
            <a:xfrm>
              <a:off x="6599245" y="1495488"/>
              <a:ext cx="1926033" cy="667797"/>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algn="ctr"/>
              <a:r>
                <a:rPr lang="en" sz="2000" b="1" dirty="0">
                  <a:latin typeface="Fira Sans Extra Condensed SemiBold"/>
                  <a:sym typeface="Fira Sans Extra Condensed SemiBold"/>
                </a:rPr>
                <a:t>UTILIZING MNEMONICS</a:t>
              </a:r>
              <a:endParaRPr sz="2000" b="1" dirty="0">
                <a:latin typeface="Fira Sans Extra Condensed SemiBold"/>
                <a:sym typeface="Fira Sans Extra Condensed"/>
              </a:endParaRPr>
            </a:p>
          </p:txBody>
        </p:sp>
      </p:grpSp>
      <p:grpSp>
        <p:nvGrpSpPr>
          <p:cNvPr id="215" name="Google Shape;215;p19"/>
          <p:cNvGrpSpPr/>
          <p:nvPr/>
        </p:nvGrpSpPr>
        <p:grpSpPr>
          <a:xfrm>
            <a:off x="320798" y="2788920"/>
            <a:ext cx="3071840" cy="1622497"/>
            <a:chOff x="320798" y="2788920"/>
            <a:chExt cx="3071840" cy="1622497"/>
          </a:xfrm>
        </p:grpSpPr>
        <p:sp>
          <p:nvSpPr>
            <p:cNvPr id="216" name="Google Shape;216;p19"/>
            <p:cNvSpPr txBox="1"/>
            <p:nvPr/>
          </p:nvSpPr>
          <p:spPr>
            <a:xfrm>
              <a:off x="457200" y="3655717"/>
              <a:ext cx="1899600" cy="75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rgbClr val="000000"/>
                  </a:solidFill>
                  <a:latin typeface="Roboto"/>
                  <a:ea typeface="Roboto"/>
                  <a:cs typeface="Roboto"/>
                  <a:sym typeface="Roboto"/>
                </a:rPr>
                <a:t>Group similar concepts and terms together to help group related concepts.</a:t>
              </a:r>
              <a:endParaRPr sz="1200" dirty="0">
                <a:solidFill>
                  <a:srgbClr val="000000"/>
                </a:solidFill>
                <a:latin typeface="Roboto"/>
                <a:ea typeface="Roboto"/>
                <a:cs typeface="Roboto"/>
                <a:sym typeface="Roboto"/>
              </a:endParaRPr>
            </a:p>
          </p:txBody>
        </p:sp>
        <p:sp>
          <p:nvSpPr>
            <p:cNvPr id="217" name="Google Shape;217;p19"/>
            <p:cNvSpPr/>
            <p:nvPr/>
          </p:nvSpPr>
          <p:spPr>
            <a:xfrm>
              <a:off x="2859538" y="3397746"/>
              <a:ext cx="533100" cy="533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SemiBold"/>
                  <a:sym typeface="Fira Sans Extra Condensed SemiBold"/>
                </a:rPr>
                <a:t>6</a:t>
              </a:r>
              <a:endParaRPr dirty="0"/>
            </a:p>
          </p:txBody>
        </p:sp>
        <p:sp>
          <p:nvSpPr>
            <p:cNvPr id="218" name="Google Shape;218;p19"/>
            <p:cNvSpPr/>
            <p:nvPr/>
          </p:nvSpPr>
          <p:spPr>
            <a:xfrm>
              <a:off x="320798" y="2788920"/>
              <a:ext cx="2220902" cy="839990"/>
            </a:xfrm>
            <a:prstGeom prst="roundRect">
              <a:avLst>
                <a:gd name="adj" fmla="val 50000"/>
              </a:avLst>
            </a:prstGeom>
            <a:solidFill>
              <a:schemeClr val="bg2">
                <a:lumMod val="40000"/>
                <a:lumOff val="60000"/>
              </a:schemeClr>
            </a:solidFill>
            <a:ln>
              <a:noFill/>
            </a:ln>
          </p:spPr>
          <p:txBody>
            <a:bodyPr spcFirstLastPara="1" wrap="square" lIns="91425" tIns="91425" rIns="91425" bIns="91425" anchor="ctr" anchorCtr="0">
              <a:noAutofit/>
            </a:bodyPr>
            <a:lstStyle/>
            <a:p>
              <a:pPr algn="ctr"/>
              <a:r>
                <a:rPr lang="en" sz="2000" b="1" dirty="0">
                  <a:latin typeface="Fira Sans Extra Condensed SemiBold"/>
                  <a:sym typeface="Fira Sans Extra Condensed SemiBold"/>
                </a:rPr>
                <a:t>STRUCTURE AND ORGANIZE</a:t>
              </a:r>
              <a:endParaRPr sz="2000" b="1" dirty="0">
                <a:latin typeface="Fira Sans Extra Condensed SemiBold"/>
                <a:sym typeface="Fira Sans Extra Condensed"/>
              </a:endParaRPr>
            </a:p>
          </p:txBody>
        </p:sp>
      </p:grpSp>
      <p:grpSp>
        <p:nvGrpSpPr>
          <p:cNvPr id="219" name="Google Shape;219;p19"/>
          <p:cNvGrpSpPr/>
          <p:nvPr/>
        </p:nvGrpSpPr>
        <p:grpSpPr>
          <a:xfrm>
            <a:off x="5867342" y="2937370"/>
            <a:ext cx="2935450" cy="1450546"/>
            <a:chOff x="5751350" y="2960871"/>
            <a:chExt cx="2935450" cy="1450546"/>
          </a:xfrm>
        </p:grpSpPr>
        <p:sp>
          <p:nvSpPr>
            <p:cNvPr id="220" name="Google Shape;220;p19"/>
            <p:cNvSpPr txBox="1"/>
            <p:nvPr/>
          </p:nvSpPr>
          <p:spPr>
            <a:xfrm>
              <a:off x="6395256" y="3655717"/>
              <a:ext cx="2291544" cy="755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200" dirty="0">
                  <a:solidFill>
                    <a:srgbClr val="000000"/>
                  </a:solidFill>
                  <a:latin typeface="Roboto"/>
                  <a:ea typeface="Roboto"/>
                  <a:cs typeface="Roboto"/>
                  <a:sym typeface="Roboto"/>
                </a:rPr>
                <a:t>Keep awareness of your environment to improve focus and wit.</a:t>
              </a:r>
              <a:endParaRPr sz="1200" dirty="0">
                <a:solidFill>
                  <a:srgbClr val="000000"/>
                </a:solidFill>
                <a:latin typeface="Roboto"/>
                <a:ea typeface="Roboto"/>
                <a:cs typeface="Roboto"/>
                <a:sym typeface="Roboto"/>
              </a:endParaRPr>
            </a:p>
          </p:txBody>
        </p:sp>
        <p:sp>
          <p:nvSpPr>
            <p:cNvPr id="221" name="Google Shape;221;p19"/>
            <p:cNvSpPr/>
            <p:nvPr/>
          </p:nvSpPr>
          <p:spPr>
            <a:xfrm>
              <a:off x="5751350" y="3397746"/>
              <a:ext cx="533100" cy="53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SemiBold"/>
                  <a:sym typeface="Fira Sans Extra Condensed SemiBold"/>
                </a:rPr>
                <a:t>8</a:t>
              </a:r>
              <a:endParaRPr dirty="0"/>
            </a:p>
          </p:txBody>
        </p:sp>
        <p:sp>
          <p:nvSpPr>
            <p:cNvPr id="222" name="Google Shape;222;p19"/>
            <p:cNvSpPr/>
            <p:nvPr/>
          </p:nvSpPr>
          <p:spPr>
            <a:xfrm>
              <a:off x="6395256" y="2960871"/>
              <a:ext cx="2062978" cy="69154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algn="ctr"/>
              <a:r>
                <a:rPr lang="en" sz="2000" b="1" dirty="0">
                  <a:latin typeface="Fira Sans Extra Condensed SemiBold"/>
                  <a:sym typeface="Fira Sans Extra Condensed SemiBold"/>
                </a:rPr>
                <a:t>PRACTICE MINDFULLNESS</a:t>
              </a:r>
              <a:endParaRPr sz="2000" b="1" dirty="0">
                <a:latin typeface="Fira Sans Extra Condensed SemiBold"/>
                <a:sym typeface="Fira Sans Extra Condensed"/>
              </a:endParaRPr>
            </a:p>
          </p:txBody>
        </p:sp>
      </p:grpSp>
      <p:pic>
        <p:nvPicPr>
          <p:cNvPr id="4" name="Picture 3">
            <a:extLst>
              <a:ext uri="{FF2B5EF4-FFF2-40B4-BE49-F238E27FC236}">
                <a16:creationId xmlns:a16="http://schemas.microsoft.com/office/drawing/2014/main" id="{376E1DD3-2F3C-4FA7-84C0-30912C2607D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98" b="92396" l="4119" r="99583">
                        <a14:foregroundMark x1="11783" y1="19323" x2="18040" y2="16875"/>
                        <a14:foregroundMark x1="13816" y1="15990" x2="15381" y2="20000"/>
                        <a14:foregroundMark x1="17153" y1="16875" x2="19135" y2="15573"/>
                        <a14:foregroundMark x1="19604" y1="14896" x2="28311" y2="9531"/>
                        <a14:foregroundMark x1="28311" y1="9531" x2="31804" y2="8906"/>
                        <a14:foregroundMark x1="31804" y1="8906" x2="31804" y2="8906"/>
                        <a14:foregroundMark x1="12669" y1="19792" x2="5214" y2="28438"/>
                        <a14:foregroundMark x1="5214" y1="28438" x2="4223" y2="40208"/>
                        <a14:foregroundMark x1="5370" y1="47135" x2="2138" y2="57448"/>
                        <a14:foregroundMark x1="2138" y1="57448" x2="18248" y2="83854"/>
                        <a14:foregroundMark x1="18248" y1="83854" x2="35036" y2="97708"/>
                        <a14:foregroundMark x1="35036" y1="97708" x2="56934" y2="98958"/>
                        <a14:foregroundMark x1="56934" y1="98958" x2="67310" y2="98438"/>
                        <a14:foregroundMark x1="67310" y1="98438" x2="78780" y2="98438"/>
                        <a14:foregroundMark x1="78780" y1="98438" x2="87748" y2="96146"/>
                        <a14:foregroundMark x1="87748" y1="96146" x2="92336" y2="64063"/>
                        <a14:foregroundMark x1="92336" y1="64063" x2="99687" y2="56510"/>
                        <a14:foregroundMark x1="99687" y1="56510" x2="87331" y2="19115"/>
                        <a14:foregroundMark x1="87331" y1="19115" x2="84515" y2="15313"/>
                        <a14:foregroundMark x1="85662" y1="14219" x2="77268" y2="7813"/>
                        <a14:foregroundMark x1="77268" y1="7813" x2="68665" y2="4375"/>
                        <a14:foregroundMark x1="68665" y1="4375" x2="37487" y2="3177"/>
                        <a14:foregroundMark x1="37487" y1="3177" x2="27998" y2="6510"/>
                        <a14:foregroundMark x1="27998" y1="6510" x2="24244" y2="10000"/>
                        <a14:foregroundMark x1="5787" y1="48229" x2="18248" y2="34688"/>
                        <a14:foregroundMark x1="45829" y1="7344" x2="45829" y2="7344"/>
                        <a14:foregroundMark x1="18040" y1="20208" x2="46924" y2="16354"/>
                        <a14:foregroundMark x1="46924" y1="16354" x2="58029" y2="10000"/>
                        <a14:foregroundMark x1="58029" y1="10000" x2="58290" y2="8021"/>
                        <a14:foregroundMark x1="11575" y1="29792" x2="21741" y2="27760"/>
                        <a14:foregroundMark x1="21741" y1="27760" x2="22471" y2="27344"/>
                        <a14:foregroundMark x1="22471" y1="27344" x2="22471" y2="27344"/>
                        <a14:foregroundMark x1="40042" y1="7344" x2="61157" y2="11094"/>
                        <a14:foregroundMark x1="54953" y1="15313" x2="69395" y2="12656"/>
                        <a14:foregroundMark x1="69395" y1="12656" x2="69395" y2="12656"/>
                        <a14:foregroundMark x1="76747" y1="23333" x2="81648" y2="23333"/>
                        <a14:foregroundMark x1="65172" y1="9323" x2="62513" y2="8229"/>
                        <a14:foregroundMark x1="44943" y1="6198" x2="42961" y2="6198"/>
                        <a14:foregroundMark x1="42284" y1="6198" x2="41397" y2="6198"/>
                        <a14:foregroundMark x1="7769" y1="36458" x2="5631" y2="46146"/>
                        <a14:foregroundMark x1="5631" y1="46146" x2="5787" y2="46875"/>
                        <a14:foregroundMark x1="7143" y1="49792" x2="19291" y2="71354"/>
                        <a14:foregroundMark x1="19291" y1="71354" x2="28102" y2="79896"/>
                        <a14:foregroundMark x1="28102" y1="79896" x2="39103" y2="85990"/>
                        <a14:foregroundMark x1="39103" y1="85990" x2="39625" y2="85781"/>
                        <a14:foregroundMark x1="21116" y1="68021" x2="46142" y2="80417"/>
                        <a14:foregroundMark x1="46142" y1="80417" x2="63191" y2="77031"/>
                        <a14:foregroundMark x1="63191" y1="77031" x2="82117" y2="66198"/>
                        <a14:foregroundMark x1="28728" y1="86198" x2="41554" y2="95469"/>
                        <a14:foregroundMark x1="41554" y1="95469" x2="53806" y2="92396"/>
                        <a14:foregroundMark x1="53806" y1="92396" x2="71898" y2="76615"/>
                        <a14:foregroundMark x1="71898" y1="76615" x2="82534" y2="71563"/>
                        <a14:foregroundMark x1="82534" y1="71563" x2="83003" y2="70677"/>
                        <a14:backgroundMark x1="5109" y1="14688" x2="12669" y2="6198"/>
                        <a14:backgroundMark x1="12669" y1="6198" x2="12669" y2="6198"/>
                      </a14:backgroundRemoval>
                    </a14:imgEffect>
                  </a14:imgLayer>
                </a14:imgProps>
              </a:ext>
            </a:extLst>
          </a:blip>
          <a:stretch>
            <a:fillRect/>
          </a:stretch>
        </p:blipFill>
        <p:spPr>
          <a:xfrm>
            <a:off x="3265370" y="1572557"/>
            <a:ext cx="2613259" cy="2615984"/>
          </a:xfrm>
          <a:prstGeom prst="rect">
            <a:avLst/>
          </a:prstGeom>
        </p:spPr>
      </p:pic>
    </p:spTree>
    <p:extLst>
      <p:ext uri="{BB962C8B-B14F-4D97-AF65-F5344CB8AC3E}">
        <p14:creationId xmlns:p14="http://schemas.microsoft.com/office/powerpoint/2010/main" val="799078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circle(in)">
                                      <p:cBhvr>
                                        <p:cTn id="7" dur="2000"/>
                                        <p:tgtEl>
                                          <p:spTgt spid="207"/>
                                        </p:tgtEl>
                                      </p:cBhvr>
                                    </p:animEffect>
                                  </p:childTnLst>
                                </p:cTn>
                              </p:par>
                              <p:par>
                                <p:cTn id="8" presetID="6" presetClass="entr" presetSubtype="16"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circle(in)">
                                      <p:cBhvr>
                                        <p:cTn id="10" dur="2000"/>
                                        <p:tgtEl>
                                          <p:spTgt spid="215"/>
                                        </p:tgtEl>
                                      </p:cBhvr>
                                    </p:animEffect>
                                  </p:childTnLst>
                                </p:cTn>
                              </p:par>
                              <p:par>
                                <p:cTn id="11" presetID="6" presetClass="entr" presetSubtype="16"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circle(in)">
                                      <p:cBhvr>
                                        <p:cTn id="13" dur="2000"/>
                                        <p:tgtEl>
                                          <p:spTgt spid="211"/>
                                        </p:tgtEl>
                                      </p:cBhvr>
                                    </p:animEffect>
                                  </p:childTnLst>
                                </p:cTn>
                              </p:par>
                              <p:par>
                                <p:cTn id="14" presetID="6" presetClass="entr" presetSubtype="16" fill="hold" nodeType="withEffect">
                                  <p:stCondLst>
                                    <p:cond delay="0"/>
                                  </p:stCondLst>
                                  <p:childTnLst>
                                    <p:set>
                                      <p:cBhvr>
                                        <p:cTn id="15" dur="1" fill="hold">
                                          <p:stCondLst>
                                            <p:cond delay="0"/>
                                          </p:stCondLst>
                                        </p:cTn>
                                        <p:tgtEl>
                                          <p:spTgt spid="219"/>
                                        </p:tgtEl>
                                        <p:attrNameLst>
                                          <p:attrName>style.visibility</p:attrName>
                                        </p:attrNameLst>
                                      </p:cBhvr>
                                      <p:to>
                                        <p:strVal val="visible"/>
                                      </p:to>
                                    </p:set>
                                    <p:animEffect transition="in" filter="circle(in)">
                                      <p:cBhvr>
                                        <p:cTn id="16" dur="2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BF2"/>
        </a:solidFill>
        <a:effectLst/>
      </p:bgPr>
    </p:bg>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4D46271A-2B0B-4B91-B060-492644E45A8C}"/>
              </a:ext>
            </a:extLst>
          </p:cNvPr>
          <p:cNvPicPr>
            <a:picLocks noChangeAspect="1"/>
          </p:cNvPicPr>
          <p:nvPr/>
        </p:nvPicPr>
        <p:blipFill rotWithShape="1">
          <a:blip r:embed="rId2">
            <a:extLst>
              <a:ext uri="{28A0092B-C50C-407E-A947-70E740481C1C}">
                <a14:useLocalDpi xmlns:a14="http://schemas.microsoft.com/office/drawing/2010/main" val="0"/>
              </a:ext>
            </a:extLst>
          </a:blip>
          <a:srcRect l="11667" t="24222" r="11667" b="26889"/>
          <a:stretch/>
        </p:blipFill>
        <p:spPr>
          <a:xfrm>
            <a:off x="22600" y="3048000"/>
            <a:ext cx="4381500" cy="2095500"/>
          </a:xfrm>
          <a:prstGeom prst="rect">
            <a:avLst/>
          </a:prstGeom>
        </p:spPr>
      </p:pic>
      <p:pic>
        <p:nvPicPr>
          <p:cNvPr id="11" name="Picture 10" descr="Chart, bubble chart&#10;&#10;Description automatically generated">
            <a:extLst>
              <a:ext uri="{FF2B5EF4-FFF2-40B4-BE49-F238E27FC236}">
                <a16:creationId xmlns:a16="http://schemas.microsoft.com/office/drawing/2014/main" id="{69AD97AE-F86C-47AB-A491-D04401F8264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52715" y="-643177"/>
            <a:ext cx="7141528" cy="5356146"/>
          </a:xfrm>
          <a:prstGeom prst="rect">
            <a:avLst/>
          </a:prstGeom>
        </p:spPr>
      </p:pic>
      <p:sp>
        <p:nvSpPr>
          <p:cNvPr id="14" name="TextBox 13">
            <a:extLst>
              <a:ext uri="{FF2B5EF4-FFF2-40B4-BE49-F238E27FC236}">
                <a16:creationId xmlns:a16="http://schemas.microsoft.com/office/drawing/2014/main" id="{124D49E3-F1FB-4D77-B33F-E56554D9FDBD}"/>
              </a:ext>
            </a:extLst>
          </p:cNvPr>
          <p:cNvSpPr txBox="1"/>
          <p:nvPr/>
        </p:nvSpPr>
        <p:spPr>
          <a:xfrm>
            <a:off x="4912035" y="2033453"/>
            <a:ext cx="1552575" cy="1015663"/>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b="1" dirty="0">
                <a:solidFill>
                  <a:schemeClr val="tx1">
                    <a:lumMod val="85000"/>
                    <a:lumOff val="15000"/>
                  </a:schemeClr>
                </a:solidFill>
                <a:latin typeface="Roboto" panose="02000000000000000000" pitchFamily="2" charset="0"/>
                <a:ea typeface="Roboto" panose="02000000000000000000" pitchFamily="2" charset="0"/>
              </a:rPr>
              <a:t>Play close attention to the images, charts, and other illustrations in your study material</a:t>
            </a:r>
          </a:p>
        </p:txBody>
      </p:sp>
      <p:sp>
        <p:nvSpPr>
          <p:cNvPr id="15" name="TextBox 14">
            <a:extLst>
              <a:ext uri="{FF2B5EF4-FFF2-40B4-BE49-F238E27FC236}">
                <a16:creationId xmlns:a16="http://schemas.microsoft.com/office/drawing/2014/main" id="{D15F64DF-159F-457A-8FFD-93E0BF5712F3}"/>
              </a:ext>
            </a:extLst>
          </p:cNvPr>
          <p:cNvSpPr txBox="1"/>
          <p:nvPr/>
        </p:nvSpPr>
        <p:spPr>
          <a:xfrm>
            <a:off x="2647950" y="1969227"/>
            <a:ext cx="1552575" cy="83099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b="1" dirty="0">
                <a:solidFill>
                  <a:schemeClr val="tx1">
                    <a:lumMod val="85000"/>
                    <a:lumOff val="15000"/>
                  </a:schemeClr>
                </a:solidFill>
                <a:latin typeface="Roboto" panose="02000000000000000000" pitchFamily="2" charset="0"/>
                <a:ea typeface="Roboto" panose="02000000000000000000" pitchFamily="2" charset="0"/>
              </a:rPr>
              <a:t>Play brain games like cross-word puzzles, MIIDY, Tetris, etc.</a:t>
            </a:r>
          </a:p>
        </p:txBody>
      </p:sp>
      <p:sp>
        <p:nvSpPr>
          <p:cNvPr id="16" name="TextBox 15">
            <a:extLst>
              <a:ext uri="{FF2B5EF4-FFF2-40B4-BE49-F238E27FC236}">
                <a16:creationId xmlns:a16="http://schemas.microsoft.com/office/drawing/2014/main" id="{30B23943-1B76-4C56-B33E-A7E4D8EE8F7B}"/>
              </a:ext>
            </a:extLst>
          </p:cNvPr>
          <p:cNvSpPr txBox="1"/>
          <p:nvPr/>
        </p:nvSpPr>
        <p:spPr>
          <a:xfrm>
            <a:off x="3502821" y="471273"/>
            <a:ext cx="1152525" cy="1015663"/>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b="1" dirty="0">
                <a:solidFill>
                  <a:schemeClr val="tx1">
                    <a:lumMod val="85000"/>
                    <a:lumOff val="15000"/>
                  </a:schemeClr>
                </a:solidFill>
                <a:latin typeface="Roboto" panose="02000000000000000000" pitchFamily="2" charset="0"/>
                <a:ea typeface="Roboto" panose="02000000000000000000" pitchFamily="2" charset="0"/>
              </a:rPr>
              <a:t>Form linking between new and old concepts to learn quickly</a:t>
            </a:r>
          </a:p>
        </p:txBody>
      </p:sp>
      <p:pic>
        <p:nvPicPr>
          <p:cNvPr id="18" name="Picture 17" descr="A picture containing text, clipart&#10;&#10;Description automatically generated">
            <a:extLst>
              <a:ext uri="{FF2B5EF4-FFF2-40B4-BE49-F238E27FC236}">
                <a16:creationId xmlns:a16="http://schemas.microsoft.com/office/drawing/2014/main" id="{B1CB6C94-F338-486F-A22F-8B9A5E757AE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154" l="10000" r="90000">
                        <a14:foregroundMark x1="40769" y1="36846" x2="66846" y2="40923"/>
                        <a14:foregroundMark x1="53923" y1="33154" x2="48308" y2="49846"/>
                        <a14:foregroundMark x1="48308" y1="49846" x2="52538" y2="58000"/>
                        <a14:foregroundMark x1="52538" y1="58000" x2="53538" y2="71462"/>
                        <a14:foregroundMark x1="46692" y1="70385" x2="46846" y2="51692"/>
                        <a14:foregroundMark x1="46846" y1="51692" x2="54385" y2="53077"/>
                        <a14:foregroundMark x1="54385" y1="53077" x2="54615" y2="57769"/>
                        <a14:foregroundMark x1="53154" y1="43538" x2="61538" y2="43000"/>
                        <a14:foregroundMark x1="61538" y1="43000" x2="57692" y2="34308"/>
                        <a14:foregroundMark x1="57692" y1="34308" x2="48154" y2="31615"/>
                        <a14:foregroundMark x1="48154" y1="31615" x2="41385" y2="33385"/>
                        <a14:foregroundMark x1="41385" y1="33385" x2="38692" y2="44077"/>
                        <a14:foregroundMark x1="38692" y1="44077" x2="49692" y2="44385"/>
                        <a14:foregroundMark x1="49692" y1="44385" x2="54077" y2="43692"/>
                        <a14:foregroundMark x1="70923" y1="39462" x2="70923" y2="39462"/>
                        <a14:foregroundMark x1="70923" y1="39462" x2="67000" y2="31846"/>
                        <a14:foregroundMark x1="67000" y1="31846" x2="61769" y2="26077"/>
                        <a14:foregroundMark x1="61769" y1="26077" x2="43462" y2="21000"/>
                        <a14:foregroundMark x1="43462" y1="21000" x2="29154" y2="32385"/>
                        <a14:foregroundMark x1="29154" y1="32385" x2="25769" y2="41692"/>
                        <a14:foregroundMark x1="25769" y1="41692" x2="45846" y2="84154"/>
                        <a14:foregroundMark x1="45846" y1="84154" x2="50385" y2="90154"/>
                        <a14:foregroundMark x1="50385" y1="90154" x2="58231" y2="77846"/>
                        <a14:foregroundMark x1="58231" y1="77846" x2="70923" y2="38538"/>
                        <a14:foregroundMark x1="71077" y1="40385" x2="71692" y2="45538"/>
                        <a14:foregroundMark x1="70154" y1="51308" x2="70154" y2="51308"/>
                        <a14:foregroundMark x1="69846" y1="51308" x2="69846" y2="51308"/>
                        <a14:foregroundMark x1="68538" y1="54846" x2="68538" y2="54846"/>
                        <a14:foregroundMark x1="29462" y1="53308" x2="29462" y2="53308"/>
                        <a14:foregroundMark x1="25385" y1="55000" x2="25385" y2="55000"/>
                        <a14:foregroundMark x1="25538" y1="55923" x2="25538" y2="55923"/>
                        <a14:foregroundMark x1="23000" y1="45000" x2="23000" y2="45000"/>
                      </a14:backgroundRemoval>
                    </a14:imgEffect>
                  </a14:imgLayer>
                </a14:imgProps>
              </a:ext>
              <a:ext uri="{28A0092B-C50C-407E-A947-70E740481C1C}">
                <a14:useLocalDpi xmlns:a14="http://schemas.microsoft.com/office/drawing/2010/main" val="0"/>
              </a:ext>
            </a:extLst>
          </a:blip>
          <a:stretch>
            <a:fillRect/>
          </a:stretch>
        </p:blipFill>
        <p:spPr>
          <a:xfrm>
            <a:off x="5110167" y="679009"/>
            <a:ext cx="1354444" cy="1354444"/>
          </a:xfrm>
          <a:prstGeom prst="rect">
            <a:avLst/>
          </a:prstGeom>
        </p:spPr>
      </p:pic>
      <p:pic>
        <p:nvPicPr>
          <p:cNvPr id="20" name="Picture 19" descr="Icon&#10;&#10;Description automatically generated">
            <a:extLst>
              <a:ext uri="{FF2B5EF4-FFF2-40B4-BE49-F238E27FC236}">
                <a16:creationId xmlns:a16="http://schemas.microsoft.com/office/drawing/2014/main" id="{82DBCEFD-3FB2-4ECE-B86E-94CD3E08534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8444" y1="49111" x2="48444" y2="49111"/>
                        <a14:foregroundMark x1="42444" y1="59333" x2="58444" y2="52444"/>
                        <a14:foregroundMark x1="42889" y1="42667" x2="42889" y2="42667"/>
                        <a14:foregroundMark x1="43333" y1="44667" x2="43778" y2="40889"/>
                        <a14:foregroundMark x1="35333" y1="71111" x2="56222" y2="75778"/>
                        <a14:foregroundMark x1="56222" y1="75778" x2="66222" y2="70000"/>
                        <a14:foregroundMark x1="66222" y1="70000" x2="75556" y2="49111"/>
                        <a14:foregroundMark x1="75556" y1="49111" x2="74667" y2="44444"/>
                      </a14:backgroundRemoval>
                    </a14:imgEffect>
                  </a14:imgLayer>
                </a14:imgProps>
              </a:ext>
              <a:ext uri="{28A0092B-C50C-407E-A947-70E740481C1C}">
                <a14:useLocalDpi xmlns:a14="http://schemas.microsoft.com/office/drawing/2010/main" val="0"/>
              </a:ext>
            </a:extLst>
          </a:blip>
          <a:stretch>
            <a:fillRect/>
          </a:stretch>
        </p:blipFill>
        <p:spPr>
          <a:xfrm>
            <a:off x="7715248" y="3436630"/>
            <a:ext cx="1354445" cy="1354445"/>
          </a:xfrm>
          <a:prstGeom prst="rect">
            <a:avLst/>
          </a:prstGeom>
        </p:spPr>
      </p:pic>
      <p:sp>
        <p:nvSpPr>
          <p:cNvPr id="21" name="TextBox 20">
            <a:extLst>
              <a:ext uri="{FF2B5EF4-FFF2-40B4-BE49-F238E27FC236}">
                <a16:creationId xmlns:a16="http://schemas.microsoft.com/office/drawing/2014/main" id="{9481A35B-770F-425B-B846-EEB1258FD762}"/>
              </a:ext>
            </a:extLst>
          </p:cNvPr>
          <p:cNvSpPr txBox="1"/>
          <p:nvPr/>
        </p:nvSpPr>
        <p:spPr>
          <a:xfrm>
            <a:off x="7891324" y="4504164"/>
            <a:ext cx="1002293"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b="1" dirty="0"/>
              <a:t>PLAY AGAIN</a:t>
            </a:r>
          </a:p>
        </p:txBody>
      </p:sp>
    </p:spTree>
    <p:extLst>
      <p:ext uri="{BB962C8B-B14F-4D97-AF65-F5344CB8AC3E}">
        <p14:creationId xmlns:p14="http://schemas.microsoft.com/office/powerpoint/2010/main" val="3739997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cxnSp>
        <p:nvCxnSpPr>
          <p:cNvPr id="538" name="Google Shape;538;p25"/>
          <p:cNvCxnSpPr/>
          <p:nvPr/>
        </p:nvCxnSpPr>
        <p:spPr>
          <a:xfrm>
            <a:off x="2814325" y="2098554"/>
            <a:ext cx="0" cy="1832700"/>
          </a:xfrm>
          <a:prstGeom prst="straightConnector1">
            <a:avLst/>
          </a:prstGeom>
          <a:noFill/>
          <a:ln w="9525" cap="flat" cmpd="sng">
            <a:solidFill>
              <a:schemeClr val="lt2"/>
            </a:solidFill>
            <a:prstDash val="dash"/>
            <a:round/>
            <a:headEnd type="none" w="med" len="med"/>
            <a:tailEnd type="none" w="med" len="med"/>
          </a:ln>
        </p:spPr>
      </p:cxnSp>
      <p:cxnSp>
        <p:nvCxnSpPr>
          <p:cNvPr id="539" name="Google Shape;539;p25"/>
          <p:cNvCxnSpPr/>
          <p:nvPr/>
        </p:nvCxnSpPr>
        <p:spPr>
          <a:xfrm>
            <a:off x="6329675" y="2098554"/>
            <a:ext cx="0" cy="1832700"/>
          </a:xfrm>
          <a:prstGeom prst="straightConnector1">
            <a:avLst/>
          </a:prstGeom>
          <a:noFill/>
          <a:ln w="9525" cap="flat" cmpd="sng">
            <a:solidFill>
              <a:schemeClr val="lt2"/>
            </a:solidFill>
            <a:prstDash val="dash"/>
            <a:round/>
            <a:headEnd type="none" w="med" len="med"/>
            <a:tailEnd type="none" w="med" len="med"/>
          </a:ln>
        </p:spPr>
      </p:cxnSp>
      <p:grpSp>
        <p:nvGrpSpPr>
          <p:cNvPr id="540" name="Google Shape;540;p25"/>
          <p:cNvGrpSpPr/>
          <p:nvPr/>
        </p:nvGrpSpPr>
        <p:grpSpPr>
          <a:xfrm>
            <a:off x="2418450" y="3698764"/>
            <a:ext cx="4307100" cy="1028571"/>
            <a:chOff x="-741450" y="1885613"/>
            <a:chExt cx="4307100" cy="883500"/>
          </a:xfrm>
        </p:grpSpPr>
        <p:sp>
          <p:nvSpPr>
            <p:cNvPr id="541" name="Google Shape;541;p25"/>
            <p:cNvSpPr/>
            <p:nvPr/>
          </p:nvSpPr>
          <p:spPr>
            <a:xfrm>
              <a:off x="-741450" y="1885613"/>
              <a:ext cx="4307100" cy="88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532650" y="1982488"/>
              <a:ext cx="3889500" cy="655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a:off x="-309150" y="2068558"/>
              <a:ext cx="3442500" cy="4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74250" y="2129587"/>
              <a:ext cx="2972700" cy="34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5"/>
          <p:cNvGrpSpPr/>
          <p:nvPr/>
        </p:nvGrpSpPr>
        <p:grpSpPr>
          <a:xfrm>
            <a:off x="249612" y="384263"/>
            <a:ext cx="8437188" cy="1760587"/>
            <a:chOff x="249612" y="384263"/>
            <a:chExt cx="8437188" cy="1760587"/>
          </a:xfrm>
        </p:grpSpPr>
        <p:sp>
          <p:nvSpPr>
            <p:cNvPr id="578" name="Google Shape;578;p25"/>
            <p:cNvSpPr/>
            <p:nvPr/>
          </p:nvSpPr>
          <p:spPr>
            <a:xfrm>
              <a:off x="249612" y="384263"/>
              <a:ext cx="3920944" cy="401400"/>
            </a:xfrm>
            <a:prstGeom prst="roundRect">
              <a:avLst>
                <a:gd name="adj" fmla="val 50000"/>
              </a:avLst>
            </a:prstGeom>
            <a:solidFill>
              <a:schemeClr val="bg2">
                <a:lumMod val="40000"/>
                <a:lumOff val="60000"/>
              </a:schemeClr>
            </a:solidFill>
            <a:ln>
              <a:noFill/>
            </a:ln>
          </p:spPr>
          <p:txBody>
            <a:bodyPr spcFirstLastPara="1" wrap="square" lIns="777225" tIns="91425" rIns="91425" bIns="91425" anchor="ctr" anchorCtr="0">
              <a:noAutofit/>
            </a:bodyPr>
            <a:lstStyle/>
            <a:p>
              <a:pPr marL="0" lvl="0" indent="0" algn="l" rtl="0">
                <a:spcBef>
                  <a:spcPts val="0"/>
                </a:spcBef>
                <a:spcAft>
                  <a:spcPts val="0"/>
                </a:spcAft>
                <a:buNone/>
              </a:pPr>
              <a:r>
                <a:rPr lang="en" sz="2800" b="1" dirty="0">
                  <a:latin typeface="Fira Sans Extra Condensed SemiBold"/>
                  <a:ea typeface="Fira Sans Extra Condensed SemiBold"/>
                  <a:cs typeface="Fira Sans Extra Condensed SemiBold"/>
                  <a:sym typeface="Fira Sans Extra Condensed SemiBold"/>
                </a:rPr>
                <a:t>CONCEPT USED?</a:t>
              </a:r>
              <a:endParaRPr sz="1800" b="1" dirty="0"/>
            </a:p>
          </p:txBody>
        </p:sp>
        <p:sp>
          <p:nvSpPr>
            <p:cNvPr id="579" name="Google Shape;579;p25"/>
            <p:cNvSpPr txBox="1"/>
            <p:nvPr/>
          </p:nvSpPr>
          <p:spPr>
            <a:xfrm>
              <a:off x="249612" y="851945"/>
              <a:ext cx="8437188" cy="417165"/>
            </a:xfrm>
            <a:prstGeom prst="rect">
              <a:avLst/>
            </a:prstGeom>
            <a:noFill/>
            <a:ln>
              <a:noFill/>
            </a:ln>
          </p:spPr>
          <p:txBody>
            <a:bodyPr spcFirstLastPara="1" wrap="square" lIns="91425" tIns="91425" rIns="91425" bIns="91425" anchor="ctr" anchorCtr="0">
              <a:noAutofit/>
            </a:bodyPr>
            <a:lstStyle/>
            <a:p>
              <a:pPr lvl="0">
                <a:lnSpc>
                  <a:spcPct val="107000"/>
                </a:lnSpc>
                <a:spcAft>
                  <a:spcPts val="800"/>
                </a:spcAft>
              </a:pP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Short </a:t>
              </a:r>
              <a:r>
                <a:rPr lang="en-US"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T</a:t>
              </a: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erm </a:t>
              </a:r>
              <a:r>
                <a:rPr lang="en-US" sz="1200" b="1" dirty="0">
                  <a:latin typeface="Roboto" panose="02000000000000000000" pitchFamily="2" charset="0"/>
                  <a:ea typeface="Roboto" panose="02000000000000000000" pitchFamily="2" charset="0"/>
                  <a:cs typeface="Calibri" panose="020F0502020204030204" pitchFamily="34" charset="0"/>
                </a:rPr>
                <a:t>M</a:t>
              </a: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emory to </a:t>
              </a:r>
              <a:r>
                <a:rPr lang="en-US"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L</a:t>
              </a: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ong </a:t>
              </a:r>
              <a:r>
                <a:rPr lang="en-US"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T</a:t>
              </a: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erm </a:t>
              </a:r>
              <a:r>
                <a:rPr lang="en-US" sz="1200" b="1" dirty="0">
                  <a:latin typeface="Roboto" panose="02000000000000000000" pitchFamily="2" charset="0"/>
                  <a:ea typeface="Roboto" panose="02000000000000000000" pitchFamily="2" charset="0"/>
                  <a:cs typeface="Calibri" panose="020F0502020204030204" pitchFamily="34" charset="0"/>
                </a:rPr>
                <a:t>M</a:t>
              </a: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emory</a:t>
              </a:r>
              <a:r>
                <a:rPr lang="en-US"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a:t>
              </a:r>
              <a:r>
                <a:rPr lang="en-PK" sz="1200" b="1" dirty="0">
                  <a:solidFill>
                    <a:srgbClr val="000000"/>
                  </a:solidFill>
                  <a:effectLst/>
                  <a:latin typeface="Roboto" panose="02000000000000000000" pitchFamily="2" charset="0"/>
                  <a:ea typeface="Roboto" panose="02000000000000000000" pitchFamily="2" charset="0"/>
                  <a:cs typeface="Calibri" panose="020F0502020204030204" pitchFamily="34" charset="0"/>
                </a:rPr>
                <a:t> </a:t>
              </a:r>
              <a:endParaRPr lang="en-PK" sz="1200" b="1"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580" name="Google Shape;580;p25"/>
            <p:cNvSpPr/>
            <p:nvPr/>
          </p:nvSpPr>
          <p:spPr>
            <a:xfrm>
              <a:off x="2707975" y="1932150"/>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5"/>
          <p:cNvGrpSpPr/>
          <p:nvPr/>
        </p:nvGrpSpPr>
        <p:grpSpPr>
          <a:xfrm>
            <a:off x="137618" y="1521820"/>
            <a:ext cx="2727386" cy="2243226"/>
            <a:chOff x="193289" y="3194549"/>
            <a:chExt cx="2727386" cy="2243226"/>
          </a:xfrm>
        </p:grpSpPr>
        <p:sp>
          <p:nvSpPr>
            <p:cNvPr id="582" name="Google Shape;582;p25"/>
            <p:cNvSpPr/>
            <p:nvPr/>
          </p:nvSpPr>
          <p:spPr>
            <a:xfrm>
              <a:off x="193289" y="3194549"/>
              <a:ext cx="2594516" cy="401400"/>
            </a:xfrm>
            <a:prstGeom prst="roundRect">
              <a:avLst>
                <a:gd name="adj" fmla="val 50000"/>
              </a:avLst>
            </a:prstGeom>
            <a:solidFill>
              <a:schemeClr val="accent5"/>
            </a:solidFill>
            <a:ln>
              <a:noFill/>
            </a:ln>
          </p:spPr>
          <p:txBody>
            <a:bodyPr spcFirstLastPara="1" wrap="square" lIns="777225" tIns="91425" rIns="91425" bIns="91425" anchor="ctr" anchorCtr="0">
              <a:noAutofit/>
            </a:bodyPr>
            <a:lstStyle/>
            <a:p>
              <a:pPr marL="0" lvl="0" indent="0" rtl="0">
                <a:spcBef>
                  <a:spcPts val="0"/>
                </a:spcBef>
                <a:spcAft>
                  <a:spcPts val="0"/>
                </a:spcAft>
                <a:buNone/>
              </a:pPr>
              <a:r>
                <a:rPr lang="en" sz="2000" b="1" dirty="0">
                  <a:latin typeface="Fira Sans Extra Condensed SemiBold"/>
                  <a:ea typeface="Fira Sans Extra Condensed SemiBold"/>
                  <a:cs typeface="Fira Sans Extra Condensed SemiBold"/>
                  <a:sym typeface="Fira Sans Extra Condensed SemiBold"/>
                </a:rPr>
                <a:t>WHAT IT IS?</a:t>
              </a:r>
              <a:endParaRPr b="1" dirty="0"/>
            </a:p>
          </p:txBody>
        </p:sp>
        <p:sp>
          <p:nvSpPr>
            <p:cNvPr id="583" name="Google Shape;583;p25"/>
            <p:cNvSpPr txBox="1"/>
            <p:nvPr/>
          </p:nvSpPr>
          <p:spPr>
            <a:xfrm>
              <a:off x="457200" y="3565836"/>
              <a:ext cx="1789200" cy="187193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dirty="0">
                  <a:solidFill>
                    <a:srgbClr val="000000"/>
                  </a:solidFill>
                  <a:effectLst/>
                  <a:latin typeface="Roboto" panose="02000000000000000000" pitchFamily="2" charset="0"/>
                  <a:ea typeface="Roboto" panose="02000000000000000000" pitchFamily="2" charset="0"/>
                </a:rPr>
                <a:t>S</a:t>
              </a:r>
              <a:r>
                <a:rPr lang="en-PK" sz="1200" dirty="0">
                  <a:solidFill>
                    <a:srgbClr val="000000"/>
                  </a:solidFill>
                  <a:effectLst/>
                  <a:latin typeface="Roboto" panose="02000000000000000000" pitchFamily="2" charset="0"/>
                  <a:ea typeface="Roboto" panose="02000000000000000000" pitchFamily="2" charset="0"/>
                </a:rPr>
                <a:t>hort term memory involves recalling small amount of information from recent time.</a:t>
              </a:r>
              <a:endParaRPr lang="en-US" sz="1200" dirty="0">
                <a:solidFill>
                  <a:srgbClr val="000000"/>
                </a:solidFill>
                <a:effectLst/>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cs typeface="Calibri" panose="020F0502020204030204" pitchFamily="34" charset="0"/>
                </a:rPr>
                <a:t>L</a:t>
              </a:r>
              <a:r>
                <a:rPr lang="en-PK" sz="1200" dirty="0">
                  <a:solidFill>
                    <a:srgbClr val="000000"/>
                  </a:solidFill>
                  <a:effectLst/>
                  <a:latin typeface="Roboto" panose="02000000000000000000" pitchFamily="2" charset="0"/>
                  <a:ea typeface="Roboto" panose="02000000000000000000" pitchFamily="2" charset="0"/>
                  <a:cs typeface="Calibri" panose="020F0502020204030204" pitchFamily="34" charset="0"/>
                </a:rPr>
                <a:t>ong term memory refers to storing unlimited information for longer period.</a:t>
              </a:r>
              <a:endParaRPr lang="en-PK" sz="1200" dirty="0">
                <a:effectLst/>
                <a:latin typeface="Roboto" panose="02000000000000000000" pitchFamily="2" charset="0"/>
                <a:ea typeface="Roboto" panose="02000000000000000000" pitchFamily="2" charset="0"/>
                <a:cs typeface="Times New Roman" panose="02020603050405020304" pitchFamily="18" charset="0"/>
              </a:endParaRPr>
            </a:p>
            <a:p>
              <a:pPr marL="0" lvl="0" indent="0" algn="l" rtl="0">
                <a:lnSpc>
                  <a:spcPct val="100000"/>
                </a:lnSpc>
                <a:spcBef>
                  <a:spcPts val="0"/>
                </a:spcBef>
                <a:spcAft>
                  <a:spcPts val="0"/>
                </a:spcAft>
                <a:buNone/>
              </a:pPr>
              <a:endParaRPr sz="1200" dirty="0">
                <a:latin typeface="Roboto" panose="02000000000000000000" pitchFamily="2" charset="0"/>
                <a:ea typeface="Roboto" panose="02000000000000000000" pitchFamily="2" charset="0"/>
                <a:sym typeface="Roboto"/>
              </a:endParaRPr>
            </a:p>
          </p:txBody>
        </p:sp>
        <p:sp>
          <p:nvSpPr>
            <p:cNvPr id="584" name="Google Shape;584;p25"/>
            <p:cNvSpPr/>
            <p:nvPr/>
          </p:nvSpPr>
          <p:spPr>
            <a:xfrm>
              <a:off x="2707975" y="3288899"/>
              <a:ext cx="212700" cy="212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5"/>
          <p:cNvGrpSpPr/>
          <p:nvPr/>
        </p:nvGrpSpPr>
        <p:grpSpPr>
          <a:xfrm>
            <a:off x="6271660" y="1526485"/>
            <a:ext cx="2812866" cy="2172279"/>
            <a:chOff x="6223325" y="3186196"/>
            <a:chExt cx="2812866" cy="2172279"/>
          </a:xfrm>
        </p:grpSpPr>
        <p:sp>
          <p:nvSpPr>
            <p:cNvPr id="590" name="Google Shape;590;p25"/>
            <p:cNvSpPr/>
            <p:nvPr/>
          </p:nvSpPr>
          <p:spPr>
            <a:xfrm flipH="1">
              <a:off x="6348802" y="3186196"/>
              <a:ext cx="2687389" cy="401400"/>
            </a:xfrm>
            <a:prstGeom prst="roundRect">
              <a:avLst>
                <a:gd name="adj" fmla="val 50000"/>
              </a:avLst>
            </a:prstGeom>
            <a:solidFill>
              <a:schemeClr val="accent3"/>
            </a:solidFill>
            <a:ln>
              <a:noFill/>
            </a:ln>
          </p:spPr>
          <p:txBody>
            <a:bodyPr spcFirstLastPara="1" wrap="square" lIns="91425" tIns="91425" rIns="777225" bIns="91425" anchor="ctr" anchorCtr="0">
              <a:noAutofit/>
            </a:bodyPr>
            <a:lstStyle/>
            <a:p>
              <a:pPr marL="0" lvl="0" indent="0" rtl="0">
                <a:spcBef>
                  <a:spcPts val="0"/>
                </a:spcBef>
                <a:spcAft>
                  <a:spcPts val="0"/>
                </a:spcAft>
                <a:buNone/>
              </a:pPr>
              <a:r>
                <a:rPr lang="en-US" sz="2000" b="1" dirty="0">
                  <a:latin typeface="Fira Sans Extra Condensed SemiBold"/>
                </a:rPr>
                <a:t>HOW IN GAME?</a:t>
              </a:r>
              <a:endParaRPr sz="2000" b="1" dirty="0">
                <a:latin typeface="Fira Sans Extra Condensed SemiBold"/>
              </a:endParaRPr>
            </a:p>
          </p:txBody>
        </p:sp>
        <p:sp>
          <p:nvSpPr>
            <p:cNvPr id="591" name="Google Shape;591;p25"/>
            <p:cNvSpPr txBox="1"/>
            <p:nvPr/>
          </p:nvSpPr>
          <p:spPr>
            <a:xfrm>
              <a:off x="6561502" y="3565837"/>
              <a:ext cx="2125298" cy="1792638"/>
            </a:xfrm>
            <a:prstGeom prst="rect">
              <a:avLst/>
            </a:prstGeom>
            <a:noFill/>
            <a:ln>
              <a:noFill/>
            </a:ln>
          </p:spPr>
          <p:txBody>
            <a:bodyPr spcFirstLastPara="1" wrap="square" lIns="91425" tIns="91425" rIns="91425" bIns="91425" anchor="ctr" anchorCtr="0">
              <a:noAutofit/>
            </a:bodyPr>
            <a:lstStyle/>
            <a:p>
              <a:pPr marL="457200">
                <a:lnSpc>
                  <a:spcPct val="107000"/>
                </a:lnSpc>
                <a:spcAft>
                  <a:spcPts val="800"/>
                </a:spcAft>
              </a:pPr>
              <a:r>
                <a:rPr lang="en-US" sz="1200" dirty="0">
                  <a:effectLst/>
                  <a:latin typeface="Roboto" panose="02000000000000000000" pitchFamily="2" charset="0"/>
                  <a:ea typeface="Roboto" panose="02000000000000000000" pitchFamily="2" charset="0"/>
                  <a:cs typeface="Times New Roman" panose="02020603050405020304" pitchFamily="18" charset="0"/>
                </a:rPr>
                <a:t>Suggesting memory templates for every user will help them to learn the techniques and for increasing the short term/ long term memory to speedup learning the list. </a:t>
              </a:r>
              <a:endParaRPr lang="en-PK" sz="12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592" name="Google Shape;592;p25"/>
            <p:cNvSpPr/>
            <p:nvPr/>
          </p:nvSpPr>
          <p:spPr>
            <a:xfrm>
              <a:off x="6223325" y="3288899"/>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Picture 56" descr="Shape&#10;&#10;Description automatically generated with medium confidence">
            <a:extLst>
              <a:ext uri="{FF2B5EF4-FFF2-40B4-BE49-F238E27FC236}">
                <a16:creationId xmlns:a16="http://schemas.microsoft.com/office/drawing/2014/main" id="{4567B7DE-B758-42D2-8CD8-CCFB41DB83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750" r="90000">
                        <a14:foregroundMark x1="12625" y1="31875" x2="9875" y2="51000"/>
                        <a14:foregroundMark x1="9875" y1="51000" x2="21875" y2="53750"/>
                        <a14:foregroundMark x1="8625" y1="50125" x2="7375" y2="41625"/>
                        <a14:foregroundMark x1="3750" y1="44875" x2="5375" y2="43625"/>
                        <a14:foregroundMark x1="22750" y1="58625" x2="12250" y2="54125"/>
                      </a14:backgroundRemoval>
                    </a14:imgEffect>
                  </a14:imgLayer>
                </a14:imgProps>
              </a:ext>
            </a:extLst>
          </a:blip>
          <a:stretch>
            <a:fillRect/>
          </a:stretch>
        </p:blipFill>
        <p:spPr>
          <a:xfrm>
            <a:off x="3155575" y="601109"/>
            <a:ext cx="4601738" cy="4601738"/>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939E22BF-2E30-439E-AC36-4E54901DAA9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90000" y1="51786" x2="90000" y2="47619"/>
                      </a14:backgroundRemoval>
                    </a14:imgEffect>
                  </a14:imgLayer>
                </a14:imgProps>
              </a:ext>
            </a:extLst>
          </a:blip>
          <a:stretch>
            <a:fillRect/>
          </a:stretch>
        </p:blipFill>
        <p:spPr>
          <a:xfrm>
            <a:off x="3345638" y="3765046"/>
            <a:ext cx="2544895" cy="825259"/>
          </a:xfrm>
          <a:prstGeom prst="rect">
            <a:avLst/>
          </a:prstGeom>
        </p:spPr>
      </p:pic>
      <p:sp>
        <p:nvSpPr>
          <p:cNvPr id="31" name="Google Shape;580;p25">
            <a:extLst>
              <a:ext uri="{FF2B5EF4-FFF2-40B4-BE49-F238E27FC236}">
                <a16:creationId xmlns:a16="http://schemas.microsoft.com/office/drawing/2014/main" id="{089EBDAA-CF5B-4013-9FD7-1871F8EC5AA9}"/>
              </a:ext>
            </a:extLst>
          </p:cNvPr>
          <p:cNvSpPr/>
          <p:nvPr/>
        </p:nvSpPr>
        <p:spPr>
          <a:xfrm>
            <a:off x="6228049" y="1898818"/>
            <a:ext cx="212700" cy="21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673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circle(in)">
                                      <p:cBhvr>
                                        <p:cTn id="7" dur="2000"/>
                                        <p:tgtEl>
                                          <p:spTgt spid="581"/>
                                        </p:tgtEl>
                                      </p:cBhvr>
                                    </p:animEffect>
                                  </p:childTnLst>
                                </p:cTn>
                              </p:par>
                              <p:par>
                                <p:cTn id="8" presetID="6" presetClass="entr" presetSubtype="16"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circle(in)">
                                      <p:cBhvr>
                                        <p:cTn id="10" dur="2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41"/>
          <p:cNvSpPr txBox="1">
            <a:spLocks noGrp="1"/>
          </p:cNvSpPr>
          <p:nvPr>
            <p:ph type="title"/>
          </p:nvPr>
        </p:nvSpPr>
        <p:spPr>
          <a:xfrm>
            <a:off x="448576" y="319015"/>
            <a:ext cx="8229600" cy="4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dirty="0"/>
              <a:t>WHAT MIIDY WILL HELP YOU IN?</a:t>
            </a:r>
            <a:endParaRPr b="1" dirty="0"/>
          </a:p>
        </p:txBody>
      </p:sp>
      <p:grpSp>
        <p:nvGrpSpPr>
          <p:cNvPr id="1962" name="Google Shape;1962;p41"/>
          <p:cNvGrpSpPr/>
          <p:nvPr/>
        </p:nvGrpSpPr>
        <p:grpSpPr>
          <a:xfrm>
            <a:off x="4572000" y="2948493"/>
            <a:ext cx="4178538" cy="904028"/>
            <a:chOff x="4827386" y="3067743"/>
            <a:chExt cx="3953056" cy="744518"/>
          </a:xfrm>
        </p:grpSpPr>
        <p:grpSp>
          <p:nvGrpSpPr>
            <p:cNvPr id="1963" name="Google Shape;1963;p41"/>
            <p:cNvGrpSpPr/>
            <p:nvPr/>
          </p:nvGrpSpPr>
          <p:grpSpPr>
            <a:xfrm>
              <a:off x="4827386" y="3142968"/>
              <a:ext cx="3953056" cy="594067"/>
              <a:chOff x="4827386" y="3133015"/>
              <a:chExt cx="3953056" cy="594067"/>
            </a:xfrm>
          </p:grpSpPr>
          <p:sp>
            <p:nvSpPr>
              <p:cNvPr id="1964" name="Google Shape;1964;p41"/>
              <p:cNvSpPr/>
              <p:nvPr/>
            </p:nvSpPr>
            <p:spPr>
              <a:xfrm>
                <a:off x="4827386" y="3133015"/>
                <a:ext cx="3953056" cy="594067"/>
              </a:xfrm>
              <a:custGeom>
                <a:avLst/>
                <a:gdLst/>
                <a:ahLst/>
                <a:cxnLst/>
                <a:rect l="l" t="t" r="r" b="b"/>
                <a:pathLst>
                  <a:path w="108103" h="25167" extrusionOk="0">
                    <a:moveTo>
                      <a:pt x="50075" y="0"/>
                    </a:moveTo>
                    <a:cubicBezTo>
                      <a:pt x="27564" y="0"/>
                      <a:pt x="5799" y="709"/>
                      <a:pt x="3934" y="2574"/>
                    </a:cubicBezTo>
                    <a:cubicBezTo>
                      <a:pt x="0" y="6471"/>
                      <a:pt x="5381" y="22354"/>
                      <a:pt x="7459" y="22985"/>
                    </a:cubicBezTo>
                    <a:cubicBezTo>
                      <a:pt x="12357" y="24501"/>
                      <a:pt x="46684" y="25166"/>
                      <a:pt x="73239" y="25166"/>
                    </a:cubicBezTo>
                    <a:cubicBezTo>
                      <a:pt x="88940" y="25166"/>
                      <a:pt x="101924" y="24934"/>
                      <a:pt x="104503" y="24506"/>
                    </a:cubicBezTo>
                    <a:cubicBezTo>
                      <a:pt x="108103" y="23912"/>
                      <a:pt x="104540" y="4021"/>
                      <a:pt x="101534" y="1943"/>
                    </a:cubicBezTo>
                    <a:cubicBezTo>
                      <a:pt x="99986" y="841"/>
                      <a:pt x="74588" y="0"/>
                      <a:pt x="50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1"/>
              <p:cNvSpPr txBox="1"/>
              <p:nvPr/>
            </p:nvSpPr>
            <p:spPr>
              <a:xfrm>
                <a:off x="5244827" y="3156728"/>
                <a:ext cx="2654100" cy="54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rPr>
                  <a:t>Improving the managing skills needed in our daily life circumstances in a well-balanced manner</a:t>
                </a:r>
              </a:p>
            </p:txBody>
          </p:sp>
        </p:grpSp>
        <p:grpSp>
          <p:nvGrpSpPr>
            <p:cNvPr id="1966" name="Google Shape;1966;p41"/>
            <p:cNvGrpSpPr/>
            <p:nvPr/>
          </p:nvGrpSpPr>
          <p:grpSpPr>
            <a:xfrm>
              <a:off x="7834094" y="3067743"/>
              <a:ext cx="839780" cy="744518"/>
              <a:chOff x="9425788" y="1607775"/>
              <a:chExt cx="839780" cy="744518"/>
            </a:xfrm>
          </p:grpSpPr>
          <p:sp>
            <p:nvSpPr>
              <p:cNvPr id="1967" name="Google Shape;1967;p41"/>
              <p:cNvSpPr/>
              <p:nvPr/>
            </p:nvSpPr>
            <p:spPr>
              <a:xfrm rot="676408">
                <a:off x="9478437" y="1673672"/>
                <a:ext cx="734482" cy="611125"/>
              </a:xfrm>
              <a:custGeom>
                <a:avLst/>
                <a:gdLst/>
                <a:ahLst/>
                <a:cxnLst/>
                <a:rect l="l" t="t" r="r" b="b"/>
                <a:pathLst>
                  <a:path w="9348" h="7778" extrusionOk="0">
                    <a:moveTo>
                      <a:pt x="5053" y="1"/>
                    </a:moveTo>
                    <a:cubicBezTo>
                      <a:pt x="4807" y="1"/>
                      <a:pt x="4557" y="24"/>
                      <a:pt x="4305" y="73"/>
                    </a:cubicBezTo>
                    <a:cubicBezTo>
                      <a:pt x="891" y="704"/>
                      <a:pt x="1" y="5157"/>
                      <a:pt x="2858" y="7087"/>
                    </a:cubicBezTo>
                    <a:cubicBezTo>
                      <a:pt x="3552" y="7564"/>
                      <a:pt x="4301" y="7777"/>
                      <a:pt x="5028" y="7777"/>
                    </a:cubicBezTo>
                    <a:cubicBezTo>
                      <a:pt x="7294" y="7777"/>
                      <a:pt x="9348" y="5710"/>
                      <a:pt x="8870" y="3153"/>
                    </a:cubicBezTo>
                    <a:cubicBezTo>
                      <a:pt x="8510" y="1289"/>
                      <a:pt x="6882" y="1"/>
                      <a:pt x="5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1"/>
              <p:cNvSpPr/>
              <p:nvPr/>
            </p:nvSpPr>
            <p:spPr>
              <a:xfrm rot="676408">
                <a:off x="9606650" y="1762603"/>
                <a:ext cx="603661" cy="535854"/>
              </a:xfrm>
              <a:custGeom>
                <a:avLst/>
                <a:gdLst/>
                <a:ahLst/>
                <a:cxnLst/>
                <a:rect l="l" t="t" r="r" b="b"/>
                <a:pathLst>
                  <a:path w="7683" h="6820" extrusionOk="0">
                    <a:moveTo>
                      <a:pt x="5864" y="0"/>
                    </a:moveTo>
                    <a:cubicBezTo>
                      <a:pt x="7312" y="2301"/>
                      <a:pt x="5976" y="5344"/>
                      <a:pt x="3304" y="5864"/>
                    </a:cubicBezTo>
                    <a:cubicBezTo>
                      <a:pt x="3061" y="5909"/>
                      <a:pt x="2817" y="5932"/>
                      <a:pt x="2575" y="5932"/>
                    </a:cubicBezTo>
                    <a:cubicBezTo>
                      <a:pt x="1630" y="5932"/>
                      <a:pt x="710" y="5593"/>
                      <a:pt x="1" y="4973"/>
                    </a:cubicBezTo>
                    <a:lnTo>
                      <a:pt x="1" y="4973"/>
                    </a:lnTo>
                    <a:cubicBezTo>
                      <a:pt x="749" y="6184"/>
                      <a:pt x="2019" y="6820"/>
                      <a:pt x="3309" y="6820"/>
                    </a:cubicBezTo>
                    <a:cubicBezTo>
                      <a:pt x="4193" y="6820"/>
                      <a:pt x="5087" y="6520"/>
                      <a:pt x="5827" y="5901"/>
                    </a:cubicBezTo>
                    <a:cubicBezTo>
                      <a:pt x="7646" y="4342"/>
                      <a:pt x="7683" y="1559"/>
                      <a:pt x="5864" y="0"/>
                    </a:cubicBezTo>
                    <a:close/>
                  </a:path>
                </a:pathLst>
              </a:custGeom>
              <a:solidFill>
                <a:srgbClr val="000000">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1"/>
              <p:cNvSpPr/>
              <p:nvPr/>
            </p:nvSpPr>
            <p:spPr>
              <a:xfrm rot="676408">
                <a:off x="9524320" y="1662431"/>
                <a:ext cx="548190" cy="572861"/>
              </a:xfrm>
              <a:custGeom>
                <a:avLst/>
                <a:gdLst/>
                <a:ahLst/>
                <a:cxnLst/>
                <a:rect l="l" t="t" r="r" b="b"/>
                <a:pathLst>
                  <a:path w="6977" h="7291" extrusionOk="0">
                    <a:moveTo>
                      <a:pt x="4531" y="0"/>
                    </a:moveTo>
                    <a:cubicBezTo>
                      <a:pt x="3280" y="0"/>
                      <a:pt x="2048" y="600"/>
                      <a:pt x="1299" y="1724"/>
                    </a:cubicBezTo>
                    <a:cubicBezTo>
                      <a:pt x="0" y="3616"/>
                      <a:pt x="631" y="6214"/>
                      <a:pt x="2635" y="7290"/>
                    </a:cubicBezTo>
                    <a:cubicBezTo>
                      <a:pt x="1262" y="6177"/>
                      <a:pt x="817" y="4284"/>
                      <a:pt x="1596" y="2651"/>
                    </a:cubicBezTo>
                    <a:lnTo>
                      <a:pt x="1596" y="2651"/>
                    </a:lnTo>
                    <a:lnTo>
                      <a:pt x="1633" y="2726"/>
                    </a:lnTo>
                    <a:cubicBezTo>
                      <a:pt x="1698" y="2791"/>
                      <a:pt x="1789" y="2821"/>
                      <a:pt x="1894" y="2821"/>
                    </a:cubicBezTo>
                    <a:cubicBezTo>
                      <a:pt x="2150" y="2821"/>
                      <a:pt x="2495" y="2643"/>
                      <a:pt x="2784" y="2354"/>
                    </a:cubicBezTo>
                    <a:cubicBezTo>
                      <a:pt x="3155" y="1909"/>
                      <a:pt x="3303" y="1390"/>
                      <a:pt x="3043" y="1167"/>
                    </a:cubicBezTo>
                    <a:cubicBezTo>
                      <a:pt x="3006" y="1130"/>
                      <a:pt x="2969" y="1093"/>
                      <a:pt x="2932" y="1093"/>
                    </a:cubicBezTo>
                    <a:cubicBezTo>
                      <a:pt x="3596" y="650"/>
                      <a:pt x="4359" y="425"/>
                      <a:pt x="5120" y="425"/>
                    </a:cubicBezTo>
                    <a:cubicBezTo>
                      <a:pt x="5761" y="425"/>
                      <a:pt x="6400" y="585"/>
                      <a:pt x="6977" y="907"/>
                    </a:cubicBezTo>
                    <a:lnTo>
                      <a:pt x="6977" y="870"/>
                    </a:lnTo>
                    <a:cubicBezTo>
                      <a:pt x="6253" y="282"/>
                      <a:pt x="5388" y="0"/>
                      <a:pt x="4531" y="0"/>
                    </a:cubicBezTo>
                    <a:close/>
                  </a:path>
                </a:pathLst>
              </a:custGeom>
              <a:solidFill>
                <a:srgbClr val="000000">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1"/>
              <p:cNvSpPr/>
              <p:nvPr/>
            </p:nvSpPr>
            <p:spPr>
              <a:xfrm rot="676408">
                <a:off x="9785316" y="1896544"/>
                <a:ext cx="218742" cy="227542"/>
              </a:xfrm>
              <a:custGeom>
                <a:avLst/>
                <a:gdLst/>
                <a:ahLst/>
                <a:cxnLst/>
                <a:rect l="l" t="t" r="r" b="b"/>
                <a:pathLst>
                  <a:path w="2784" h="2896" fill="none" extrusionOk="0">
                    <a:moveTo>
                      <a:pt x="2784" y="965"/>
                    </a:moveTo>
                    <a:lnTo>
                      <a:pt x="0" y="1"/>
                    </a:lnTo>
                    <a:lnTo>
                      <a:pt x="557" y="2895"/>
                    </a:lnTo>
                    <a:lnTo>
                      <a:pt x="2784" y="965"/>
                    </a:lnTo>
                    <a:lnTo>
                      <a:pt x="0" y="1"/>
                    </a:lnTo>
                    <a:lnTo>
                      <a:pt x="557" y="2895"/>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1" name="Google Shape;1971;p41"/>
          <p:cNvGrpSpPr/>
          <p:nvPr/>
        </p:nvGrpSpPr>
        <p:grpSpPr>
          <a:xfrm>
            <a:off x="4797482" y="2195298"/>
            <a:ext cx="3925923" cy="745044"/>
            <a:chOff x="4827386" y="2220944"/>
            <a:chExt cx="3925923" cy="745044"/>
          </a:xfrm>
        </p:grpSpPr>
        <p:grpSp>
          <p:nvGrpSpPr>
            <p:cNvPr id="1972" name="Google Shape;1972;p41"/>
            <p:cNvGrpSpPr/>
            <p:nvPr/>
          </p:nvGrpSpPr>
          <p:grpSpPr>
            <a:xfrm>
              <a:off x="4827386" y="2302216"/>
              <a:ext cx="3925923" cy="582501"/>
              <a:chOff x="4827386" y="2302245"/>
              <a:chExt cx="3925923" cy="582501"/>
            </a:xfrm>
          </p:grpSpPr>
          <p:sp>
            <p:nvSpPr>
              <p:cNvPr id="1973" name="Google Shape;1973;p41"/>
              <p:cNvSpPr/>
              <p:nvPr/>
            </p:nvSpPr>
            <p:spPr>
              <a:xfrm>
                <a:off x="4827386" y="2302245"/>
                <a:ext cx="3925923" cy="582501"/>
              </a:xfrm>
              <a:custGeom>
                <a:avLst/>
                <a:gdLst/>
                <a:ahLst/>
                <a:cxnLst/>
                <a:rect l="l" t="t" r="r" b="b"/>
                <a:pathLst>
                  <a:path w="107361" h="24677" extrusionOk="0">
                    <a:moveTo>
                      <a:pt x="52525" y="0"/>
                    </a:moveTo>
                    <a:cubicBezTo>
                      <a:pt x="29243" y="0"/>
                      <a:pt x="5845" y="761"/>
                      <a:pt x="3897" y="2746"/>
                    </a:cubicBezTo>
                    <a:cubicBezTo>
                      <a:pt x="0" y="6680"/>
                      <a:pt x="5418" y="22749"/>
                      <a:pt x="7497" y="23380"/>
                    </a:cubicBezTo>
                    <a:cubicBezTo>
                      <a:pt x="10518" y="24329"/>
                      <a:pt x="24625" y="24676"/>
                      <a:pt x="41172" y="24676"/>
                    </a:cubicBezTo>
                    <a:cubicBezTo>
                      <a:pt x="67310" y="24676"/>
                      <a:pt x="99534" y="23810"/>
                      <a:pt x="103761" y="23083"/>
                    </a:cubicBezTo>
                    <a:cubicBezTo>
                      <a:pt x="107361" y="22489"/>
                      <a:pt x="103464" y="3934"/>
                      <a:pt x="100458" y="1819"/>
                    </a:cubicBezTo>
                    <a:cubicBezTo>
                      <a:pt x="98974" y="761"/>
                      <a:pt x="75808" y="0"/>
                      <a:pt x="52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1"/>
              <p:cNvSpPr txBox="1"/>
              <p:nvPr/>
            </p:nvSpPr>
            <p:spPr>
              <a:xfrm>
                <a:off x="5244827" y="2336640"/>
                <a:ext cx="2654100" cy="54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rPr>
                  <a:t>Cognitive, Emotional, Motor skill development.</a:t>
                </a:r>
              </a:p>
            </p:txBody>
          </p:sp>
        </p:grpSp>
        <p:grpSp>
          <p:nvGrpSpPr>
            <p:cNvPr id="1975" name="Google Shape;1975;p41"/>
            <p:cNvGrpSpPr/>
            <p:nvPr/>
          </p:nvGrpSpPr>
          <p:grpSpPr>
            <a:xfrm>
              <a:off x="7834094" y="2220944"/>
              <a:ext cx="843016" cy="745044"/>
              <a:chOff x="8822430" y="1038669"/>
              <a:chExt cx="843016" cy="745044"/>
            </a:xfrm>
          </p:grpSpPr>
          <p:sp>
            <p:nvSpPr>
              <p:cNvPr id="1976" name="Google Shape;1976;p41"/>
              <p:cNvSpPr/>
              <p:nvPr/>
            </p:nvSpPr>
            <p:spPr>
              <a:xfrm rot="676408">
                <a:off x="8920746" y="1095003"/>
                <a:ext cx="548268" cy="573961"/>
              </a:xfrm>
              <a:custGeom>
                <a:avLst/>
                <a:gdLst/>
                <a:ahLst/>
                <a:cxnLst/>
                <a:rect l="l" t="t" r="r" b="b"/>
                <a:pathLst>
                  <a:path w="6978" h="7305" extrusionOk="0">
                    <a:moveTo>
                      <a:pt x="4498" y="1"/>
                    </a:moveTo>
                    <a:cubicBezTo>
                      <a:pt x="3259" y="1"/>
                      <a:pt x="2042" y="588"/>
                      <a:pt x="1299" y="1701"/>
                    </a:cubicBezTo>
                    <a:cubicBezTo>
                      <a:pt x="1" y="3594"/>
                      <a:pt x="631" y="6191"/>
                      <a:pt x="2635" y="7305"/>
                    </a:cubicBezTo>
                    <a:cubicBezTo>
                      <a:pt x="1262" y="6191"/>
                      <a:pt x="817" y="4262"/>
                      <a:pt x="1596" y="2666"/>
                    </a:cubicBezTo>
                    <a:lnTo>
                      <a:pt x="1596" y="2666"/>
                    </a:lnTo>
                    <a:lnTo>
                      <a:pt x="1633" y="2703"/>
                    </a:lnTo>
                    <a:cubicBezTo>
                      <a:pt x="1702" y="2772"/>
                      <a:pt x="1800" y="2805"/>
                      <a:pt x="1914" y="2805"/>
                    </a:cubicBezTo>
                    <a:cubicBezTo>
                      <a:pt x="2167" y="2805"/>
                      <a:pt x="2502" y="2639"/>
                      <a:pt x="2784" y="2332"/>
                    </a:cubicBezTo>
                    <a:cubicBezTo>
                      <a:pt x="3155" y="1924"/>
                      <a:pt x="3303" y="1367"/>
                      <a:pt x="3044" y="1144"/>
                    </a:cubicBezTo>
                    <a:cubicBezTo>
                      <a:pt x="3007" y="1107"/>
                      <a:pt x="2969" y="1107"/>
                      <a:pt x="2932" y="1070"/>
                    </a:cubicBezTo>
                    <a:cubicBezTo>
                      <a:pt x="3577" y="627"/>
                      <a:pt x="4330" y="403"/>
                      <a:pt x="5093" y="403"/>
                    </a:cubicBezTo>
                    <a:cubicBezTo>
                      <a:pt x="5735" y="403"/>
                      <a:pt x="6383" y="562"/>
                      <a:pt x="6977" y="885"/>
                    </a:cubicBezTo>
                    <a:cubicBezTo>
                      <a:pt x="6244" y="289"/>
                      <a:pt x="5366" y="1"/>
                      <a:pt x="4498" y="1"/>
                    </a:cubicBezTo>
                    <a:close/>
                  </a:path>
                </a:pathLst>
              </a:custGeom>
              <a:solidFill>
                <a:srgbClr val="000000">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1"/>
              <p:cNvSpPr/>
              <p:nvPr/>
            </p:nvSpPr>
            <p:spPr>
              <a:xfrm rot="676408">
                <a:off x="8875204" y="1104843"/>
                <a:ext cx="737467" cy="612697"/>
              </a:xfrm>
              <a:custGeom>
                <a:avLst/>
                <a:gdLst/>
                <a:ahLst/>
                <a:cxnLst/>
                <a:rect l="l" t="t" r="r" b="b"/>
                <a:pathLst>
                  <a:path w="9386" h="7798" extrusionOk="0">
                    <a:moveTo>
                      <a:pt x="5089" y="0"/>
                    </a:moveTo>
                    <a:cubicBezTo>
                      <a:pt x="4843" y="0"/>
                      <a:pt x="4593" y="24"/>
                      <a:pt x="4342" y="72"/>
                    </a:cubicBezTo>
                    <a:cubicBezTo>
                      <a:pt x="928" y="740"/>
                      <a:pt x="0" y="5193"/>
                      <a:pt x="2895" y="7123"/>
                    </a:cubicBezTo>
                    <a:cubicBezTo>
                      <a:pt x="3585" y="7589"/>
                      <a:pt x="4329" y="7798"/>
                      <a:pt x="5052" y="7798"/>
                    </a:cubicBezTo>
                    <a:cubicBezTo>
                      <a:pt x="7323" y="7798"/>
                      <a:pt x="9385" y="5742"/>
                      <a:pt x="8907" y="3152"/>
                    </a:cubicBezTo>
                    <a:cubicBezTo>
                      <a:pt x="8547" y="1288"/>
                      <a:pt x="6919" y="0"/>
                      <a:pt x="5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1"/>
              <p:cNvSpPr/>
              <p:nvPr/>
            </p:nvSpPr>
            <p:spPr>
              <a:xfrm rot="676408">
                <a:off x="9003333" y="1196206"/>
                <a:ext cx="602718" cy="533026"/>
              </a:xfrm>
              <a:custGeom>
                <a:avLst/>
                <a:gdLst/>
                <a:ahLst/>
                <a:cxnLst/>
                <a:rect l="l" t="t" r="r" b="b"/>
                <a:pathLst>
                  <a:path w="7671" h="6784" extrusionOk="0">
                    <a:moveTo>
                      <a:pt x="5864" y="1"/>
                    </a:moveTo>
                    <a:lnTo>
                      <a:pt x="5864" y="1"/>
                    </a:lnTo>
                    <a:cubicBezTo>
                      <a:pt x="7670" y="2880"/>
                      <a:pt x="5290" y="5952"/>
                      <a:pt x="2562" y="5952"/>
                    </a:cubicBezTo>
                    <a:cubicBezTo>
                      <a:pt x="1703" y="5952"/>
                      <a:pt x="809" y="5647"/>
                      <a:pt x="0" y="4937"/>
                    </a:cubicBezTo>
                    <a:lnTo>
                      <a:pt x="0" y="4937"/>
                    </a:lnTo>
                    <a:cubicBezTo>
                      <a:pt x="749" y="6147"/>
                      <a:pt x="2019" y="6783"/>
                      <a:pt x="3308" y="6783"/>
                    </a:cubicBezTo>
                    <a:cubicBezTo>
                      <a:pt x="4193" y="6783"/>
                      <a:pt x="5087" y="6484"/>
                      <a:pt x="5827" y="5864"/>
                    </a:cubicBezTo>
                    <a:cubicBezTo>
                      <a:pt x="7645" y="4343"/>
                      <a:pt x="7645" y="1560"/>
                      <a:pt x="5864" y="1"/>
                    </a:cubicBezTo>
                    <a:close/>
                  </a:path>
                </a:pathLst>
              </a:custGeom>
              <a:solidFill>
                <a:srgbClr val="000000">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1"/>
              <p:cNvSpPr/>
              <p:nvPr/>
            </p:nvSpPr>
            <p:spPr>
              <a:xfrm rot="676408">
                <a:off x="9251948" y="1288625"/>
                <a:ext cx="46750" cy="244984"/>
              </a:xfrm>
              <a:custGeom>
                <a:avLst/>
                <a:gdLst/>
                <a:ahLst/>
                <a:cxnLst/>
                <a:rect l="l" t="t" r="r" b="b"/>
                <a:pathLst>
                  <a:path w="595" h="3118" fill="none" extrusionOk="0">
                    <a:moveTo>
                      <a:pt x="0" y="1"/>
                    </a:moveTo>
                    <a:lnTo>
                      <a:pt x="594" y="3118"/>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1"/>
              <p:cNvSpPr/>
              <p:nvPr/>
            </p:nvSpPr>
            <p:spPr>
              <a:xfrm rot="676408">
                <a:off x="9152784" y="1387775"/>
                <a:ext cx="244984" cy="46750"/>
              </a:xfrm>
              <a:custGeom>
                <a:avLst/>
                <a:gdLst/>
                <a:ahLst/>
                <a:cxnLst/>
                <a:rect l="l" t="t" r="r" b="b"/>
                <a:pathLst>
                  <a:path w="3118" h="595" fill="none" extrusionOk="0">
                    <a:moveTo>
                      <a:pt x="3118" y="0"/>
                    </a:moveTo>
                    <a:lnTo>
                      <a:pt x="1" y="594"/>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1" name="Google Shape;1981;p41"/>
          <p:cNvGrpSpPr/>
          <p:nvPr/>
        </p:nvGrpSpPr>
        <p:grpSpPr>
          <a:xfrm>
            <a:off x="4501653" y="1369793"/>
            <a:ext cx="3924570" cy="747633"/>
            <a:chOff x="4531557" y="1371571"/>
            <a:chExt cx="3924570" cy="747633"/>
          </a:xfrm>
        </p:grpSpPr>
        <p:grpSp>
          <p:nvGrpSpPr>
            <p:cNvPr id="1982" name="Google Shape;1982;p41"/>
            <p:cNvGrpSpPr/>
            <p:nvPr/>
          </p:nvGrpSpPr>
          <p:grpSpPr>
            <a:xfrm>
              <a:off x="4531557" y="1439821"/>
              <a:ext cx="3924570" cy="611133"/>
              <a:chOff x="4531557" y="1442827"/>
              <a:chExt cx="3924570" cy="611133"/>
            </a:xfrm>
          </p:grpSpPr>
          <p:sp>
            <p:nvSpPr>
              <p:cNvPr id="1983" name="Google Shape;1983;p41"/>
              <p:cNvSpPr/>
              <p:nvPr/>
            </p:nvSpPr>
            <p:spPr>
              <a:xfrm>
                <a:off x="4531557" y="1442827"/>
                <a:ext cx="3924570" cy="611133"/>
              </a:xfrm>
              <a:custGeom>
                <a:avLst/>
                <a:gdLst/>
                <a:ahLst/>
                <a:cxnLst/>
                <a:rect l="l" t="t" r="r" b="b"/>
                <a:pathLst>
                  <a:path w="107324" h="25890" extrusionOk="0">
                    <a:moveTo>
                      <a:pt x="47447" y="0"/>
                    </a:moveTo>
                    <a:cubicBezTo>
                      <a:pt x="25971" y="0"/>
                      <a:pt x="5756" y="722"/>
                      <a:pt x="3934" y="2630"/>
                    </a:cubicBezTo>
                    <a:cubicBezTo>
                      <a:pt x="0" y="6749"/>
                      <a:pt x="5344" y="23671"/>
                      <a:pt x="7422" y="24339"/>
                    </a:cubicBezTo>
                    <a:cubicBezTo>
                      <a:pt x="10837" y="25478"/>
                      <a:pt x="28419" y="25889"/>
                      <a:pt x="47680" y="25889"/>
                    </a:cubicBezTo>
                    <a:cubicBezTo>
                      <a:pt x="72373" y="25889"/>
                      <a:pt x="99825" y="25213"/>
                      <a:pt x="103724" y="24525"/>
                    </a:cubicBezTo>
                    <a:cubicBezTo>
                      <a:pt x="107324" y="23931"/>
                      <a:pt x="103501" y="4448"/>
                      <a:pt x="100532" y="2184"/>
                    </a:cubicBezTo>
                    <a:cubicBezTo>
                      <a:pt x="98919" y="969"/>
                      <a:pt x="72336" y="0"/>
                      <a:pt x="47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1"/>
              <p:cNvSpPr txBox="1"/>
              <p:nvPr/>
            </p:nvSpPr>
            <p:spPr>
              <a:xfrm>
                <a:off x="4899575" y="1466710"/>
                <a:ext cx="2654100" cy="54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sym typeface="Roboto"/>
                  </a:rPr>
                  <a:t>Growth of mind and senses which will allow to focus and make quick decisions </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985" name="Google Shape;1985;p41"/>
            <p:cNvGrpSpPr/>
            <p:nvPr/>
          </p:nvGrpSpPr>
          <p:grpSpPr>
            <a:xfrm>
              <a:off x="7537452" y="1371571"/>
              <a:ext cx="842475" cy="747633"/>
              <a:chOff x="8214067" y="1598371"/>
              <a:chExt cx="842475" cy="747633"/>
            </a:xfrm>
          </p:grpSpPr>
          <p:sp>
            <p:nvSpPr>
              <p:cNvPr id="1986" name="Google Shape;1986;p41"/>
              <p:cNvSpPr/>
              <p:nvPr/>
            </p:nvSpPr>
            <p:spPr>
              <a:xfrm rot="676408">
                <a:off x="8266964" y="1664457"/>
                <a:ext cx="736682" cy="613875"/>
              </a:xfrm>
              <a:custGeom>
                <a:avLst/>
                <a:gdLst/>
                <a:ahLst/>
                <a:cxnLst/>
                <a:rect l="l" t="t" r="r" b="b"/>
                <a:pathLst>
                  <a:path w="9376" h="7813" extrusionOk="0">
                    <a:moveTo>
                      <a:pt x="5040" y="1"/>
                    </a:moveTo>
                    <a:cubicBezTo>
                      <a:pt x="4797" y="1"/>
                      <a:pt x="4552" y="24"/>
                      <a:pt x="4305" y="71"/>
                    </a:cubicBezTo>
                    <a:cubicBezTo>
                      <a:pt x="891" y="739"/>
                      <a:pt x="1" y="5193"/>
                      <a:pt x="2858" y="7122"/>
                    </a:cubicBezTo>
                    <a:cubicBezTo>
                      <a:pt x="3560" y="7599"/>
                      <a:pt x="4315" y="7812"/>
                      <a:pt x="5046" y="7812"/>
                    </a:cubicBezTo>
                    <a:cubicBezTo>
                      <a:pt x="7327" y="7812"/>
                      <a:pt x="9376" y="5737"/>
                      <a:pt x="8870" y="3152"/>
                    </a:cubicBezTo>
                    <a:cubicBezTo>
                      <a:pt x="8509" y="1316"/>
                      <a:pt x="6874" y="1"/>
                      <a:pt x="5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1"/>
              <p:cNvSpPr/>
              <p:nvPr/>
            </p:nvSpPr>
            <p:spPr>
              <a:xfrm rot="676408">
                <a:off x="8394859" y="1755750"/>
                <a:ext cx="601461" cy="536640"/>
              </a:xfrm>
              <a:custGeom>
                <a:avLst/>
                <a:gdLst/>
                <a:ahLst/>
                <a:cxnLst/>
                <a:rect l="l" t="t" r="r" b="b"/>
                <a:pathLst>
                  <a:path w="7655" h="6830" extrusionOk="0">
                    <a:moveTo>
                      <a:pt x="5864" y="0"/>
                    </a:moveTo>
                    <a:lnTo>
                      <a:pt x="5864" y="0"/>
                    </a:lnTo>
                    <a:cubicBezTo>
                      <a:pt x="6124" y="371"/>
                      <a:pt x="6272" y="817"/>
                      <a:pt x="6384" y="1299"/>
                    </a:cubicBezTo>
                    <a:cubicBezTo>
                      <a:pt x="6893" y="3926"/>
                      <a:pt x="4789" y="5953"/>
                      <a:pt x="2532" y="5953"/>
                    </a:cubicBezTo>
                    <a:cubicBezTo>
                      <a:pt x="1664" y="5953"/>
                      <a:pt x="774" y="5653"/>
                      <a:pt x="1" y="4973"/>
                    </a:cubicBezTo>
                    <a:lnTo>
                      <a:pt x="1" y="4973"/>
                    </a:lnTo>
                    <a:cubicBezTo>
                      <a:pt x="798" y="6267"/>
                      <a:pt x="2020" y="6829"/>
                      <a:pt x="3231" y="6829"/>
                    </a:cubicBezTo>
                    <a:cubicBezTo>
                      <a:pt x="5459" y="6829"/>
                      <a:pt x="7655" y="4930"/>
                      <a:pt x="7126" y="2190"/>
                    </a:cubicBezTo>
                    <a:cubicBezTo>
                      <a:pt x="6940" y="1336"/>
                      <a:pt x="6495" y="557"/>
                      <a:pt x="5864" y="0"/>
                    </a:cubicBezTo>
                    <a:close/>
                  </a:path>
                </a:pathLst>
              </a:custGeom>
              <a:solidFill>
                <a:srgbClr val="000000">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1"/>
              <p:cNvSpPr/>
              <p:nvPr/>
            </p:nvSpPr>
            <p:spPr>
              <a:xfrm rot="676408">
                <a:off x="8312699" y="1654713"/>
                <a:ext cx="548190" cy="573883"/>
              </a:xfrm>
              <a:custGeom>
                <a:avLst/>
                <a:gdLst/>
                <a:ahLst/>
                <a:cxnLst/>
                <a:rect l="l" t="t" r="r" b="b"/>
                <a:pathLst>
                  <a:path w="6977" h="7304" extrusionOk="0">
                    <a:moveTo>
                      <a:pt x="4498" y="0"/>
                    </a:moveTo>
                    <a:cubicBezTo>
                      <a:pt x="3258" y="0"/>
                      <a:pt x="2041" y="587"/>
                      <a:pt x="1299" y="1700"/>
                    </a:cubicBezTo>
                    <a:cubicBezTo>
                      <a:pt x="0" y="3630"/>
                      <a:pt x="631" y="6191"/>
                      <a:pt x="2635" y="7304"/>
                    </a:cubicBezTo>
                    <a:cubicBezTo>
                      <a:pt x="1262" y="6191"/>
                      <a:pt x="817" y="4261"/>
                      <a:pt x="1596" y="2628"/>
                    </a:cubicBezTo>
                    <a:lnTo>
                      <a:pt x="1596" y="2628"/>
                    </a:lnTo>
                    <a:cubicBezTo>
                      <a:pt x="1596" y="2665"/>
                      <a:pt x="1596" y="2665"/>
                      <a:pt x="1633" y="2702"/>
                    </a:cubicBezTo>
                    <a:cubicBezTo>
                      <a:pt x="1698" y="2767"/>
                      <a:pt x="1788" y="2797"/>
                      <a:pt x="1894" y="2797"/>
                    </a:cubicBezTo>
                    <a:cubicBezTo>
                      <a:pt x="2150" y="2797"/>
                      <a:pt x="2494" y="2620"/>
                      <a:pt x="2783" y="2331"/>
                    </a:cubicBezTo>
                    <a:cubicBezTo>
                      <a:pt x="3155" y="1886"/>
                      <a:pt x="3303" y="1366"/>
                      <a:pt x="3043" y="1144"/>
                    </a:cubicBezTo>
                    <a:cubicBezTo>
                      <a:pt x="3006" y="1106"/>
                      <a:pt x="2969" y="1069"/>
                      <a:pt x="2932" y="1069"/>
                    </a:cubicBezTo>
                    <a:cubicBezTo>
                      <a:pt x="3576" y="626"/>
                      <a:pt x="4341" y="402"/>
                      <a:pt x="5107" y="402"/>
                    </a:cubicBezTo>
                    <a:cubicBezTo>
                      <a:pt x="5753" y="402"/>
                      <a:pt x="6400" y="561"/>
                      <a:pt x="6977" y="884"/>
                    </a:cubicBezTo>
                    <a:cubicBezTo>
                      <a:pt x="6243" y="288"/>
                      <a:pt x="5365" y="0"/>
                      <a:pt x="4498" y="0"/>
                    </a:cubicBezTo>
                    <a:close/>
                  </a:path>
                </a:pathLst>
              </a:custGeom>
              <a:solidFill>
                <a:srgbClr val="000000">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1"/>
              <p:cNvSpPr/>
              <p:nvPr/>
            </p:nvSpPr>
            <p:spPr>
              <a:xfrm rot="676408">
                <a:off x="8514968" y="1849087"/>
                <a:ext cx="279948" cy="277120"/>
              </a:xfrm>
              <a:custGeom>
                <a:avLst/>
                <a:gdLst/>
                <a:ahLst/>
                <a:cxnLst/>
                <a:rect l="l" t="t" r="r" b="b"/>
                <a:pathLst>
                  <a:path w="3563" h="3527" fill="none" extrusionOk="0">
                    <a:moveTo>
                      <a:pt x="3303" y="1300"/>
                    </a:moveTo>
                    <a:cubicBezTo>
                      <a:pt x="3563" y="2599"/>
                      <a:pt x="2153" y="3526"/>
                      <a:pt x="1076" y="2784"/>
                    </a:cubicBezTo>
                    <a:cubicBezTo>
                      <a:pt x="0" y="2079"/>
                      <a:pt x="334" y="409"/>
                      <a:pt x="1596" y="149"/>
                    </a:cubicBezTo>
                    <a:cubicBezTo>
                      <a:pt x="2412" y="1"/>
                      <a:pt x="3155" y="521"/>
                      <a:pt x="3303" y="1300"/>
                    </a:cubicBez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0" name="Google Shape;1990;p41"/>
          <p:cNvGrpSpPr/>
          <p:nvPr/>
        </p:nvGrpSpPr>
        <p:grpSpPr>
          <a:xfrm>
            <a:off x="4501653" y="3909186"/>
            <a:ext cx="3924570" cy="746522"/>
            <a:chOff x="4531557" y="3910964"/>
            <a:chExt cx="3924570" cy="746522"/>
          </a:xfrm>
        </p:grpSpPr>
        <p:grpSp>
          <p:nvGrpSpPr>
            <p:cNvPr id="1991" name="Google Shape;1991;p41"/>
            <p:cNvGrpSpPr/>
            <p:nvPr/>
          </p:nvGrpSpPr>
          <p:grpSpPr>
            <a:xfrm>
              <a:off x="4531557" y="3978658"/>
              <a:ext cx="3924570" cy="611133"/>
              <a:chOff x="4531557" y="3975352"/>
              <a:chExt cx="3924570" cy="611133"/>
            </a:xfrm>
          </p:grpSpPr>
          <p:sp>
            <p:nvSpPr>
              <p:cNvPr id="1992" name="Google Shape;1992;p41"/>
              <p:cNvSpPr/>
              <p:nvPr/>
            </p:nvSpPr>
            <p:spPr>
              <a:xfrm>
                <a:off x="4531557" y="3975352"/>
                <a:ext cx="3924570" cy="611133"/>
              </a:xfrm>
              <a:custGeom>
                <a:avLst/>
                <a:gdLst/>
                <a:ahLst/>
                <a:cxnLst/>
                <a:rect l="l" t="t" r="r" b="b"/>
                <a:pathLst>
                  <a:path w="107324" h="25890" extrusionOk="0">
                    <a:moveTo>
                      <a:pt x="47447" y="0"/>
                    </a:moveTo>
                    <a:cubicBezTo>
                      <a:pt x="25971" y="0"/>
                      <a:pt x="5756" y="722"/>
                      <a:pt x="3934" y="2630"/>
                    </a:cubicBezTo>
                    <a:cubicBezTo>
                      <a:pt x="0" y="6749"/>
                      <a:pt x="5344" y="23671"/>
                      <a:pt x="7422" y="24339"/>
                    </a:cubicBezTo>
                    <a:cubicBezTo>
                      <a:pt x="10837" y="25478"/>
                      <a:pt x="28419" y="25889"/>
                      <a:pt x="47680" y="25889"/>
                    </a:cubicBezTo>
                    <a:cubicBezTo>
                      <a:pt x="72373" y="25889"/>
                      <a:pt x="99825" y="25213"/>
                      <a:pt x="103724" y="24525"/>
                    </a:cubicBezTo>
                    <a:cubicBezTo>
                      <a:pt x="107324" y="23931"/>
                      <a:pt x="103501" y="4448"/>
                      <a:pt x="100532" y="2184"/>
                    </a:cubicBezTo>
                    <a:cubicBezTo>
                      <a:pt x="98919" y="969"/>
                      <a:pt x="72336" y="0"/>
                      <a:pt x="47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1"/>
              <p:cNvSpPr txBox="1"/>
              <p:nvPr/>
            </p:nvSpPr>
            <p:spPr>
              <a:xfrm>
                <a:off x="4899575" y="4016690"/>
                <a:ext cx="2654100" cy="54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rPr>
                  <a:t>Relates to internal mind processes which can strengthen up your abilities of thinking</a:t>
                </a:r>
              </a:p>
            </p:txBody>
          </p:sp>
        </p:grpSp>
        <p:grpSp>
          <p:nvGrpSpPr>
            <p:cNvPr id="1994" name="Google Shape;1994;p41"/>
            <p:cNvGrpSpPr/>
            <p:nvPr/>
          </p:nvGrpSpPr>
          <p:grpSpPr>
            <a:xfrm>
              <a:off x="7537836" y="3910964"/>
              <a:ext cx="842091" cy="746522"/>
              <a:chOff x="8814819" y="2166076"/>
              <a:chExt cx="842091" cy="746522"/>
            </a:xfrm>
          </p:grpSpPr>
          <p:sp>
            <p:nvSpPr>
              <p:cNvPr id="1995" name="Google Shape;1995;p41"/>
              <p:cNvSpPr/>
              <p:nvPr/>
            </p:nvSpPr>
            <p:spPr>
              <a:xfrm rot="676408">
                <a:off x="8867563" y="2232169"/>
                <a:ext cx="736603" cy="612304"/>
              </a:xfrm>
              <a:custGeom>
                <a:avLst/>
                <a:gdLst/>
                <a:ahLst/>
                <a:cxnLst/>
                <a:rect l="l" t="t" r="r" b="b"/>
                <a:pathLst>
                  <a:path w="9375" h="7793" extrusionOk="0">
                    <a:moveTo>
                      <a:pt x="5117" y="1"/>
                    </a:moveTo>
                    <a:cubicBezTo>
                      <a:pt x="4861" y="1"/>
                      <a:pt x="4601" y="27"/>
                      <a:pt x="4342" y="83"/>
                    </a:cubicBezTo>
                    <a:cubicBezTo>
                      <a:pt x="928" y="714"/>
                      <a:pt x="0" y="5167"/>
                      <a:pt x="2858" y="7097"/>
                    </a:cubicBezTo>
                    <a:cubicBezTo>
                      <a:pt x="3565" y="7578"/>
                      <a:pt x="4326" y="7792"/>
                      <a:pt x="5062" y="7792"/>
                    </a:cubicBezTo>
                    <a:cubicBezTo>
                      <a:pt x="7337" y="7792"/>
                      <a:pt x="9374" y="5743"/>
                      <a:pt x="8870" y="3163"/>
                    </a:cubicBezTo>
                    <a:cubicBezTo>
                      <a:pt x="8545" y="1312"/>
                      <a:pt x="6912" y="1"/>
                      <a:pt x="5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rot="676408">
                <a:off x="8995352" y="2324542"/>
                <a:ext cx="603661" cy="534204"/>
              </a:xfrm>
              <a:custGeom>
                <a:avLst/>
                <a:gdLst/>
                <a:ahLst/>
                <a:cxnLst/>
                <a:rect l="l" t="t" r="r" b="b"/>
                <a:pathLst>
                  <a:path w="7683" h="6799" extrusionOk="0">
                    <a:moveTo>
                      <a:pt x="5901" y="1"/>
                    </a:moveTo>
                    <a:lnTo>
                      <a:pt x="5901" y="1"/>
                    </a:lnTo>
                    <a:cubicBezTo>
                      <a:pt x="6124" y="372"/>
                      <a:pt x="6309" y="817"/>
                      <a:pt x="6420" y="1300"/>
                    </a:cubicBezTo>
                    <a:cubicBezTo>
                      <a:pt x="6928" y="3918"/>
                      <a:pt x="4820" y="5939"/>
                      <a:pt x="2561" y="5939"/>
                    </a:cubicBezTo>
                    <a:cubicBezTo>
                      <a:pt x="1682" y="5939"/>
                      <a:pt x="780" y="5633"/>
                      <a:pt x="0" y="4936"/>
                    </a:cubicBezTo>
                    <a:lnTo>
                      <a:pt x="0" y="4936"/>
                    </a:lnTo>
                    <a:cubicBezTo>
                      <a:pt x="750" y="6150"/>
                      <a:pt x="2025" y="6799"/>
                      <a:pt x="3317" y="6799"/>
                    </a:cubicBezTo>
                    <a:cubicBezTo>
                      <a:pt x="4199" y="6799"/>
                      <a:pt x="5089" y="6496"/>
                      <a:pt x="5827" y="5864"/>
                    </a:cubicBezTo>
                    <a:cubicBezTo>
                      <a:pt x="7645" y="4343"/>
                      <a:pt x="7682" y="1559"/>
                      <a:pt x="5901" y="1"/>
                    </a:cubicBezTo>
                    <a:close/>
                  </a:path>
                </a:pathLst>
              </a:custGeom>
              <a:solidFill>
                <a:srgbClr val="000000">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1"/>
              <p:cNvSpPr/>
              <p:nvPr/>
            </p:nvSpPr>
            <p:spPr>
              <a:xfrm rot="676408">
                <a:off x="8915864" y="2222581"/>
                <a:ext cx="548268" cy="575218"/>
              </a:xfrm>
              <a:custGeom>
                <a:avLst/>
                <a:gdLst/>
                <a:ahLst/>
                <a:cxnLst/>
                <a:rect l="l" t="t" r="r" b="b"/>
                <a:pathLst>
                  <a:path w="6978" h="7321" extrusionOk="0">
                    <a:moveTo>
                      <a:pt x="4505" y="1"/>
                    </a:moveTo>
                    <a:cubicBezTo>
                      <a:pt x="3259" y="1"/>
                      <a:pt x="2028" y="601"/>
                      <a:pt x="1263" y="1717"/>
                    </a:cubicBezTo>
                    <a:cubicBezTo>
                      <a:pt x="1" y="3609"/>
                      <a:pt x="632" y="6207"/>
                      <a:pt x="2636" y="7320"/>
                    </a:cubicBezTo>
                    <a:cubicBezTo>
                      <a:pt x="1263" y="6170"/>
                      <a:pt x="817" y="4277"/>
                      <a:pt x="1559" y="2682"/>
                    </a:cubicBezTo>
                    <a:cubicBezTo>
                      <a:pt x="1597" y="2682"/>
                      <a:pt x="1597" y="2682"/>
                      <a:pt x="1597" y="2719"/>
                    </a:cubicBezTo>
                    <a:cubicBezTo>
                      <a:pt x="1672" y="2784"/>
                      <a:pt x="1770" y="2814"/>
                      <a:pt x="1881" y="2814"/>
                    </a:cubicBezTo>
                    <a:cubicBezTo>
                      <a:pt x="2147" y="2814"/>
                      <a:pt x="2484" y="2637"/>
                      <a:pt x="2747" y="2348"/>
                    </a:cubicBezTo>
                    <a:cubicBezTo>
                      <a:pt x="3155" y="1902"/>
                      <a:pt x="3267" y="1383"/>
                      <a:pt x="3044" y="1160"/>
                    </a:cubicBezTo>
                    <a:cubicBezTo>
                      <a:pt x="3007" y="1123"/>
                      <a:pt x="2970" y="1086"/>
                      <a:pt x="2933" y="1086"/>
                    </a:cubicBezTo>
                    <a:cubicBezTo>
                      <a:pt x="3341" y="789"/>
                      <a:pt x="3823" y="604"/>
                      <a:pt x="4343" y="492"/>
                    </a:cubicBezTo>
                    <a:cubicBezTo>
                      <a:pt x="4594" y="440"/>
                      <a:pt x="4848" y="414"/>
                      <a:pt x="5102" y="414"/>
                    </a:cubicBezTo>
                    <a:cubicBezTo>
                      <a:pt x="5748" y="414"/>
                      <a:pt x="6392" y="581"/>
                      <a:pt x="6978" y="900"/>
                    </a:cubicBezTo>
                    <a:cubicBezTo>
                      <a:pt x="6247" y="291"/>
                      <a:pt x="5372" y="1"/>
                      <a:pt x="4505" y="1"/>
                    </a:cubicBezTo>
                    <a:close/>
                  </a:path>
                </a:pathLst>
              </a:custGeom>
              <a:solidFill>
                <a:srgbClr val="000000">
                  <a:alpha val="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1"/>
              <p:cNvSpPr/>
              <p:nvPr/>
            </p:nvSpPr>
            <p:spPr>
              <a:xfrm rot="676408">
                <a:off x="9131023" y="2436797"/>
                <a:ext cx="268320" cy="198313"/>
              </a:xfrm>
              <a:custGeom>
                <a:avLst/>
                <a:gdLst/>
                <a:ahLst/>
                <a:cxnLst/>
                <a:rect l="l" t="t" r="r" b="b"/>
                <a:pathLst>
                  <a:path w="3415" h="2524" fill="none" extrusionOk="0">
                    <a:moveTo>
                      <a:pt x="0" y="594"/>
                    </a:moveTo>
                    <a:lnTo>
                      <a:pt x="3006" y="0"/>
                    </a:lnTo>
                    <a:lnTo>
                      <a:pt x="3414" y="1967"/>
                    </a:lnTo>
                    <a:lnTo>
                      <a:pt x="371" y="252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880;p41">
            <a:extLst>
              <a:ext uri="{FF2B5EF4-FFF2-40B4-BE49-F238E27FC236}">
                <a16:creationId xmlns:a16="http://schemas.microsoft.com/office/drawing/2014/main" id="{97C00D13-0A36-4BC1-9092-A54AB091C0A3}"/>
              </a:ext>
            </a:extLst>
          </p:cNvPr>
          <p:cNvSpPr/>
          <p:nvPr/>
        </p:nvSpPr>
        <p:spPr>
          <a:xfrm>
            <a:off x="42699" y="763220"/>
            <a:ext cx="4077855" cy="3831803"/>
          </a:xfrm>
          <a:custGeom>
            <a:avLst/>
            <a:gdLst/>
            <a:ahLst/>
            <a:cxnLst/>
            <a:rect l="l" t="t" r="r" b="b"/>
            <a:pathLst>
              <a:path w="165661" h="141139" extrusionOk="0">
                <a:moveTo>
                  <a:pt x="80380" y="1"/>
                </a:moveTo>
                <a:cubicBezTo>
                  <a:pt x="72298" y="1"/>
                  <a:pt x="64226" y="1184"/>
                  <a:pt x="56556" y="3776"/>
                </a:cubicBezTo>
                <a:cubicBezTo>
                  <a:pt x="16848" y="17210"/>
                  <a:pt x="8758" y="51128"/>
                  <a:pt x="8758" y="51128"/>
                </a:cubicBezTo>
                <a:cubicBezTo>
                  <a:pt x="8758" y="51128"/>
                  <a:pt x="0" y="86197"/>
                  <a:pt x="18407" y="113362"/>
                </a:cubicBezTo>
                <a:cubicBezTo>
                  <a:pt x="29530" y="129778"/>
                  <a:pt x="59477" y="141139"/>
                  <a:pt x="87954" y="141139"/>
                </a:cubicBezTo>
                <a:cubicBezTo>
                  <a:pt x="106601" y="141139"/>
                  <a:pt x="124618" y="136268"/>
                  <a:pt x="136307" y="124755"/>
                </a:cubicBezTo>
                <a:cubicBezTo>
                  <a:pt x="165661" y="95809"/>
                  <a:pt x="163991" y="60480"/>
                  <a:pt x="149444" y="34911"/>
                </a:cubicBezTo>
                <a:cubicBezTo>
                  <a:pt x="138168" y="15056"/>
                  <a:pt x="109212" y="1"/>
                  <a:pt x="80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78;p41">
            <a:extLst>
              <a:ext uri="{FF2B5EF4-FFF2-40B4-BE49-F238E27FC236}">
                <a16:creationId xmlns:a16="http://schemas.microsoft.com/office/drawing/2014/main" id="{5106820F-EA3C-4E35-8C8D-1E98C4E0D460}"/>
              </a:ext>
            </a:extLst>
          </p:cNvPr>
          <p:cNvSpPr/>
          <p:nvPr/>
        </p:nvSpPr>
        <p:spPr>
          <a:xfrm>
            <a:off x="3523409" y="1012910"/>
            <a:ext cx="934687" cy="3295761"/>
          </a:xfrm>
          <a:custGeom>
            <a:avLst/>
            <a:gdLst/>
            <a:ahLst/>
            <a:cxnLst/>
            <a:rect l="l" t="t" r="r" b="b"/>
            <a:pathLst>
              <a:path w="39597" h="121611" extrusionOk="0">
                <a:moveTo>
                  <a:pt x="0" y="0"/>
                </a:moveTo>
                <a:lnTo>
                  <a:pt x="0" y="0"/>
                </a:lnTo>
                <a:cubicBezTo>
                  <a:pt x="1" y="1"/>
                  <a:pt x="29020" y="23454"/>
                  <a:pt x="29874" y="59748"/>
                </a:cubicBezTo>
                <a:cubicBezTo>
                  <a:pt x="30727" y="96004"/>
                  <a:pt x="8090" y="121610"/>
                  <a:pt x="8090" y="121610"/>
                </a:cubicBezTo>
                <a:cubicBezTo>
                  <a:pt x="8090" y="121610"/>
                  <a:pt x="39597" y="92553"/>
                  <a:pt x="37556" y="59302"/>
                </a:cubicBezTo>
                <a:cubicBezTo>
                  <a:pt x="34995" y="17925"/>
                  <a:pt x="1" y="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vector graphics&#10;&#10;Description automatically generated">
            <a:extLst>
              <a:ext uri="{FF2B5EF4-FFF2-40B4-BE49-F238E27FC236}">
                <a16:creationId xmlns:a16="http://schemas.microsoft.com/office/drawing/2014/main" id="{33F9FDE2-5171-4C19-B119-7C68CB840AF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051" r="94949">
                        <a14:foregroundMark x1="5051" y1="30278" x2="6061" y2="35278"/>
                        <a14:foregroundMark x1="9343" y1="30833" x2="19192" y2="35000"/>
                        <a14:foregroundMark x1="15404" y1="32500" x2="12374" y2="32500"/>
                        <a14:foregroundMark x1="12879" y1="37778" x2="12879" y2="34167"/>
                        <a14:foregroundMark x1="86869" y1="35556" x2="85606" y2="32500"/>
                        <a14:foregroundMark x1="94949" y1="33889" x2="94192" y2="29444"/>
                        <a14:foregroundMark x1="80051" y1="36389" x2="79040" y2="31389"/>
                        <a14:foregroundMark x1="45290" y1="74167" x2="45119" y2="74527"/>
                        <a14:foregroundMark x1="46212" y1="72222" x2="45290" y2="74167"/>
                        <a14:foregroundMark x1="55037" y1="85067" x2="51738" y2="84961"/>
                        <a14:foregroundMark x1="52778" y1="79444" x2="53283" y2="72778"/>
                        <a14:backgroundMark x1="54798" y1="76389" x2="63131" y2="79722"/>
                        <a14:backgroundMark x1="55808" y1="83611" x2="64394" y2="82222"/>
                        <a14:backgroundMark x1="55303" y1="75556" x2="54293" y2="76389"/>
                        <a14:backgroundMark x1="43182" y1="77222" x2="40152" y2="86389"/>
                        <a14:backgroundMark x1="44192" y1="75000" x2="45455" y2="77778"/>
                        <a14:backgroundMark x1="44949" y1="74167" x2="44697" y2="74167"/>
                        <a14:backgroundMark x1="45455" y1="74167" x2="45455" y2="74167"/>
                        <a14:backgroundMark x1="44697" y1="74722" x2="44697" y2="74722"/>
                        <a14:backgroundMark x1="38636" y1="88611" x2="34343" y2="82778"/>
                        <a14:backgroundMark x1="41162" y1="86389" x2="33586" y2="85000"/>
                        <a14:backgroundMark x1="50758" y1="83056" x2="50758" y2="89444"/>
                        <a14:backgroundMark x1="52273" y1="85833" x2="43687" y2="86667"/>
                        <a14:backgroundMark x1="66919" y1="84444" x2="64394" y2="85556"/>
                      </a14:backgroundRemoval>
                    </a14:imgEffect>
                  </a14:imgLayer>
                </a14:imgProps>
              </a:ext>
            </a:extLst>
          </a:blip>
          <a:stretch>
            <a:fillRect/>
          </a:stretch>
        </p:blipFill>
        <p:spPr>
          <a:xfrm>
            <a:off x="347681" y="906233"/>
            <a:ext cx="3467890" cy="3747443"/>
          </a:xfrm>
          <a:prstGeom prst="rect">
            <a:avLst/>
          </a:prstGeom>
        </p:spPr>
      </p:pic>
    </p:spTree>
    <p:extLst>
      <p:ext uri="{BB962C8B-B14F-4D97-AF65-F5344CB8AC3E}">
        <p14:creationId xmlns:p14="http://schemas.microsoft.com/office/powerpoint/2010/main" val="3141770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81"/>
                                        </p:tgtEl>
                                        <p:attrNameLst>
                                          <p:attrName>style.visibility</p:attrName>
                                        </p:attrNameLst>
                                      </p:cBhvr>
                                      <p:to>
                                        <p:strVal val="visible"/>
                                      </p:to>
                                    </p:set>
                                    <p:animEffect transition="in" filter="circle(in)">
                                      <p:cBhvr>
                                        <p:cTn id="7" dur="2000"/>
                                        <p:tgtEl>
                                          <p:spTgt spid="1981"/>
                                        </p:tgtEl>
                                      </p:cBhvr>
                                    </p:animEffect>
                                  </p:childTnLst>
                                </p:cTn>
                              </p:par>
                              <p:par>
                                <p:cTn id="8" presetID="6" presetClass="entr" presetSubtype="16" fill="hold" nodeType="withEffect">
                                  <p:stCondLst>
                                    <p:cond delay="0"/>
                                  </p:stCondLst>
                                  <p:childTnLst>
                                    <p:set>
                                      <p:cBhvr>
                                        <p:cTn id="9" dur="1" fill="hold">
                                          <p:stCondLst>
                                            <p:cond delay="0"/>
                                          </p:stCondLst>
                                        </p:cTn>
                                        <p:tgtEl>
                                          <p:spTgt spid="1971"/>
                                        </p:tgtEl>
                                        <p:attrNameLst>
                                          <p:attrName>style.visibility</p:attrName>
                                        </p:attrNameLst>
                                      </p:cBhvr>
                                      <p:to>
                                        <p:strVal val="visible"/>
                                      </p:to>
                                    </p:set>
                                    <p:animEffect transition="in" filter="circle(in)">
                                      <p:cBhvr>
                                        <p:cTn id="10" dur="2000"/>
                                        <p:tgtEl>
                                          <p:spTgt spid="1971"/>
                                        </p:tgtEl>
                                      </p:cBhvr>
                                    </p:animEffect>
                                  </p:childTnLst>
                                </p:cTn>
                              </p:par>
                              <p:par>
                                <p:cTn id="11" presetID="6" presetClass="entr" presetSubtype="16" fill="hold" nodeType="withEffect">
                                  <p:stCondLst>
                                    <p:cond delay="0"/>
                                  </p:stCondLst>
                                  <p:childTnLst>
                                    <p:set>
                                      <p:cBhvr>
                                        <p:cTn id="12" dur="1" fill="hold">
                                          <p:stCondLst>
                                            <p:cond delay="0"/>
                                          </p:stCondLst>
                                        </p:cTn>
                                        <p:tgtEl>
                                          <p:spTgt spid="1962"/>
                                        </p:tgtEl>
                                        <p:attrNameLst>
                                          <p:attrName>style.visibility</p:attrName>
                                        </p:attrNameLst>
                                      </p:cBhvr>
                                      <p:to>
                                        <p:strVal val="visible"/>
                                      </p:to>
                                    </p:set>
                                    <p:animEffect transition="in" filter="circle(in)">
                                      <p:cBhvr>
                                        <p:cTn id="13" dur="2000"/>
                                        <p:tgtEl>
                                          <p:spTgt spid="1962"/>
                                        </p:tgtEl>
                                      </p:cBhvr>
                                    </p:animEffect>
                                  </p:childTnLst>
                                </p:cTn>
                              </p:par>
                              <p:par>
                                <p:cTn id="14" presetID="6" presetClass="entr" presetSubtype="16" fill="hold" nodeType="withEffect">
                                  <p:stCondLst>
                                    <p:cond delay="0"/>
                                  </p:stCondLst>
                                  <p:childTnLst>
                                    <p:set>
                                      <p:cBhvr>
                                        <p:cTn id="15" dur="1" fill="hold">
                                          <p:stCondLst>
                                            <p:cond delay="0"/>
                                          </p:stCondLst>
                                        </p:cTn>
                                        <p:tgtEl>
                                          <p:spTgt spid="1990"/>
                                        </p:tgtEl>
                                        <p:attrNameLst>
                                          <p:attrName>style.visibility</p:attrName>
                                        </p:attrNameLst>
                                      </p:cBhvr>
                                      <p:to>
                                        <p:strVal val="visible"/>
                                      </p:to>
                                    </p:set>
                                    <p:animEffect transition="in" filter="circle(in)">
                                      <p:cBhvr>
                                        <p:cTn id="16" dur="2000"/>
                                        <p:tgtEl>
                                          <p:spTgt spid="1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oogle Shape;1178;p32">
            <a:extLst>
              <a:ext uri="{FF2B5EF4-FFF2-40B4-BE49-F238E27FC236}">
                <a16:creationId xmlns:a16="http://schemas.microsoft.com/office/drawing/2014/main" id="{4E5651FF-2C10-4FD6-A949-B83EF6173D20}"/>
              </a:ext>
            </a:extLst>
          </p:cNvPr>
          <p:cNvGrpSpPr/>
          <p:nvPr/>
        </p:nvGrpSpPr>
        <p:grpSpPr>
          <a:xfrm>
            <a:off x="3192366" y="820626"/>
            <a:ext cx="2710500" cy="2156513"/>
            <a:chOff x="3216750" y="1088621"/>
            <a:chExt cx="2710500" cy="2156513"/>
          </a:xfrm>
        </p:grpSpPr>
        <p:sp>
          <p:nvSpPr>
            <p:cNvPr id="32" name="Google Shape;1179;p32">
              <a:extLst>
                <a:ext uri="{FF2B5EF4-FFF2-40B4-BE49-F238E27FC236}">
                  <a16:creationId xmlns:a16="http://schemas.microsoft.com/office/drawing/2014/main" id="{9BB389A2-5BCD-435A-A0A6-972674313C5D}"/>
                </a:ext>
              </a:extLst>
            </p:cNvPr>
            <p:cNvSpPr/>
            <p:nvPr/>
          </p:nvSpPr>
          <p:spPr>
            <a:xfrm>
              <a:off x="3216750" y="2576734"/>
              <a:ext cx="2710500" cy="66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 name="Google Shape;1180;p32">
              <a:extLst>
                <a:ext uri="{FF2B5EF4-FFF2-40B4-BE49-F238E27FC236}">
                  <a16:creationId xmlns:a16="http://schemas.microsoft.com/office/drawing/2014/main" id="{4DC5A13D-2203-42CF-A21A-32D83533F856}"/>
                </a:ext>
              </a:extLst>
            </p:cNvPr>
            <p:cNvGrpSpPr/>
            <p:nvPr/>
          </p:nvGrpSpPr>
          <p:grpSpPr>
            <a:xfrm>
              <a:off x="3641588" y="1088621"/>
              <a:ext cx="1860824" cy="1758584"/>
              <a:chOff x="2749725" y="2621275"/>
              <a:chExt cx="2106672" cy="1990925"/>
            </a:xfrm>
          </p:grpSpPr>
          <p:sp>
            <p:nvSpPr>
              <p:cNvPr id="34" name="Google Shape;1181;p32">
                <a:extLst>
                  <a:ext uri="{FF2B5EF4-FFF2-40B4-BE49-F238E27FC236}">
                    <a16:creationId xmlns:a16="http://schemas.microsoft.com/office/drawing/2014/main" id="{DDCFAC4D-0DD6-414E-A3FB-0BB98C0B9C63}"/>
                  </a:ext>
                </a:extLst>
              </p:cNvPr>
              <p:cNvSpPr/>
              <p:nvPr/>
            </p:nvSpPr>
            <p:spPr>
              <a:xfrm>
                <a:off x="2855150" y="4472200"/>
                <a:ext cx="1919700" cy="140000"/>
              </a:xfrm>
              <a:custGeom>
                <a:avLst/>
                <a:gdLst/>
                <a:ahLst/>
                <a:cxnLst/>
                <a:rect l="l" t="t" r="r" b="b"/>
                <a:pathLst>
                  <a:path w="76788" h="5600" extrusionOk="0">
                    <a:moveTo>
                      <a:pt x="38394" y="0"/>
                    </a:moveTo>
                    <a:cubicBezTo>
                      <a:pt x="17148" y="0"/>
                      <a:pt x="1" y="1250"/>
                      <a:pt x="1" y="2800"/>
                    </a:cubicBezTo>
                    <a:cubicBezTo>
                      <a:pt x="1" y="4349"/>
                      <a:pt x="17198" y="5599"/>
                      <a:pt x="38394" y="5599"/>
                    </a:cubicBezTo>
                    <a:cubicBezTo>
                      <a:pt x="59590" y="5599"/>
                      <a:pt x="76787" y="4299"/>
                      <a:pt x="76787" y="2800"/>
                    </a:cubicBezTo>
                    <a:cubicBezTo>
                      <a:pt x="76787" y="1250"/>
                      <a:pt x="59590" y="0"/>
                      <a:pt x="38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82;p32">
                <a:extLst>
                  <a:ext uri="{FF2B5EF4-FFF2-40B4-BE49-F238E27FC236}">
                    <a16:creationId xmlns:a16="http://schemas.microsoft.com/office/drawing/2014/main" id="{337990CD-5301-48B3-8102-95BC2391C1C6}"/>
                  </a:ext>
                </a:extLst>
              </p:cNvPr>
              <p:cNvSpPr/>
              <p:nvPr/>
            </p:nvSpPr>
            <p:spPr>
              <a:xfrm>
                <a:off x="3615025" y="2935050"/>
                <a:ext cx="623050" cy="693225"/>
              </a:xfrm>
              <a:custGeom>
                <a:avLst/>
                <a:gdLst/>
                <a:ahLst/>
                <a:cxnLst/>
                <a:rect l="l" t="t" r="r" b="b"/>
                <a:pathLst>
                  <a:path w="24922" h="27729" extrusionOk="0">
                    <a:moveTo>
                      <a:pt x="12939" y="0"/>
                    </a:moveTo>
                    <a:cubicBezTo>
                      <a:pt x="12466" y="0"/>
                      <a:pt x="11985" y="32"/>
                      <a:pt x="11498" y="97"/>
                    </a:cubicBezTo>
                    <a:cubicBezTo>
                      <a:pt x="4050" y="1147"/>
                      <a:pt x="0" y="9395"/>
                      <a:pt x="3750" y="15894"/>
                    </a:cubicBezTo>
                    <a:cubicBezTo>
                      <a:pt x="4550" y="17244"/>
                      <a:pt x="4800" y="18844"/>
                      <a:pt x="4400" y="20393"/>
                    </a:cubicBezTo>
                    <a:lnTo>
                      <a:pt x="4400" y="20443"/>
                    </a:lnTo>
                    <a:cubicBezTo>
                      <a:pt x="3600" y="23543"/>
                      <a:pt x="5449" y="26742"/>
                      <a:pt x="8549" y="27542"/>
                    </a:cubicBezTo>
                    <a:cubicBezTo>
                      <a:pt x="9044" y="27668"/>
                      <a:pt x="9539" y="27728"/>
                      <a:pt x="10025" y="27728"/>
                    </a:cubicBezTo>
                    <a:cubicBezTo>
                      <a:pt x="12631" y="27728"/>
                      <a:pt x="14974" y="25997"/>
                      <a:pt x="15648" y="23343"/>
                    </a:cubicBezTo>
                    <a:cubicBezTo>
                      <a:pt x="16098" y="21793"/>
                      <a:pt x="17097" y="20493"/>
                      <a:pt x="18447" y="19643"/>
                    </a:cubicBezTo>
                    <a:cubicBezTo>
                      <a:pt x="20797" y="18244"/>
                      <a:pt x="22496" y="15944"/>
                      <a:pt x="23196" y="13295"/>
                    </a:cubicBezTo>
                    <a:lnTo>
                      <a:pt x="23146" y="13295"/>
                    </a:lnTo>
                    <a:cubicBezTo>
                      <a:pt x="24922" y="6473"/>
                      <a:pt x="19710" y="0"/>
                      <a:pt x="129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3;p32">
                <a:extLst>
                  <a:ext uri="{FF2B5EF4-FFF2-40B4-BE49-F238E27FC236}">
                    <a16:creationId xmlns:a16="http://schemas.microsoft.com/office/drawing/2014/main" id="{4A1DC7CC-670E-465E-AB77-BB32F8D77AA3}"/>
                  </a:ext>
                </a:extLst>
              </p:cNvPr>
              <p:cNvSpPr/>
              <p:nvPr/>
            </p:nvSpPr>
            <p:spPr>
              <a:xfrm>
                <a:off x="3775000" y="3235750"/>
                <a:ext cx="263725" cy="311625"/>
              </a:xfrm>
              <a:custGeom>
                <a:avLst/>
                <a:gdLst/>
                <a:ahLst/>
                <a:cxnLst/>
                <a:rect l="l" t="t" r="r" b="b"/>
                <a:pathLst>
                  <a:path w="10549" h="12465" extrusionOk="0">
                    <a:moveTo>
                      <a:pt x="3350" y="3166"/>
                    </a:moveTo>
                    <a:cubicBezTo>
                      <a:pt x="3700" y="4366"/>
                      <a:pt x="3850" y="5716"/>
                      <a:pt x="3500" y="6266"/>
                    </a:cubicBezTo>
                    <a:cubicBezTo>
                      <a:pt x="3450" y="6466"/>
                      <a:pt x="3250" y="6516"/>
                      <a:pt x="3100" y="6516"/>
                    </a:cubicBezTo>
                    <a:cubicBezTo>
                      <a:pt x="2950" y="6516"/>
                      <a:pt x="2800" y="6416"/>
                      <a:pt x="2800" y="6316"/>
                    </a:cubicBezTo>
                    <a:cubicBezTo>
                      <a:pt x="2500" y="5766"/>
                      <a:pt x="2800" y="4416"/>
                      <a:pt x="3350" y="3166"/>
                    </a:cubicBezTo>
                    <a:close/>
                    <a:moveTo>
                      <a:pt x="6949" y="4266"/>
                    </a:moveTo>
                    <a:cubicBezTo>
                      <a:pt x="6899" y="5516"/>
                      <a:pt x="6649" y="6666"/>
                      <a:pt x="6199" y="7066"/>
                    </a:cubicBezTo>
                    <a:cubicBezTo>
                      <a:pt x="6149" y="7166"/>
                      <a:pt x="5999" y="7166"/>
                      <a:pt x="5849" y="7166"/>
                    </a:cubicBezTo>
                    <a:cubicBezTo>
                      <a:pt x="5799" y="7116"/>
                      <a:pt x="5799" y="7066"/>
                      <a:pt x="5799" y="6966"/>
                    </a:cubicBezTo>
                    <a:cubicBezTo>
                      <a:pt x="5699" y="6416"/>
                      <a:pt x="6199" y="5266"/>
                      <a:pt x="6899" y="4266"/>
                    </a:cubicBezTo>
                    <a:close/>
                    <a:moveTo>
                      <a:pt x="5714" y="0"/>
                    </a:moveTo>
                    <a:cubicBezTo>
                      <a:pt x="5215" y="0"/>
                      <a:pt x="4677" y="356"/>
                      <a:pt x="4100" y="1067"/>
                    </a:cubicBezTo>
                    <a:cubicBezTo>
                      <a:pt x="3850" y="1417"/>
                      <a:pt x="3600" y="1767"/>
                      <a:pt x="3400" y="2116"/>
                    </a:cubicBezTo>
                    <a:cubicBezTo>
                      <a:pt x="3350" y="1966"/>
                      <a:pt x="3300" y="1817"/>
                      <a:pt x="3200" y="1717"/>
                    </a:cubicBezTo>
                    <a:cubicBezTo>
                      <a:pt x="2900" y="1167"/>
                      <a:pt x="2600" y="917"/>
                      <a:pt x="2250" y="917"/>
                    </a:cubicBezTo>
                    <a:cubicBezTo>
                      <a:pt x="2000" y="917"/>
                      <a:pt x="1750" y="1017"/>
                      <a:pt x="1550" y="1167"/>
                    </a:cubicBezTo>
                    <a:cubicBezTo>
                      <a:pt x="0" y="2816"/>
                      <a:pt x="400" y="10215"/>
                      <a:pt x="400" y="10565"/>
                    </a:cubicBezTo>
                    <a:lnTo>
                      <a:pt x="850" y="10565"/>
                    </a:lnTo>
                    <a:cubicBezTo>
                      <a:pt x="850" y="10465"/>
                      <a:pt x="450" y="2966"/>
                      <a:pt x="1850" y="1467"/>
                    </a:cubicBezTo>
                    <a:cubicBezTo>
                      <a:pt x="1950" y="1367"/>
                      <a:pt x="2150" y="1267"/>
                      <a:pt x="2300" y="1267"/>
                    </a:cubicBezTo>
                    <a:cubicBezTo>
                      <a:pt x="2310" y="1262"/>
                      <a:pt x="2321" y="1259"/>
                      <a:pt x="2333" y="1259"/>
                    </a:cubicBezTo>
                    <a:cubicBezTo>
                      <a:pt x="2440" y="1259"/>
                      <a:pt x="2625" y="1462"/>
                      <a:pt x="2850" y="1867"/>
                    </a:cubicBezTo>
                    <a:cubicBezTo>
                      <a:pt x="3000" y="2066"/>
                      <a:pt x="3100" y="2316"/>
                      <a:pt x="3200" y="2566"/>
                    </a:cubicBezTo>
                    <a:cubicBezTo>
                      <a:pt x="2500" y="4016"/>
                      <a:pt x="2050" y="5666"/>
                      <a:pt x="2400" y="6466"/>
                    </a:cubicBezTo>
                    <a:cubicBezTo>
                      <a:pt x="2550" y="6716"/>
                      <a:pt x="2800" y="6916"/>
                      <a:pt x="3100" y="6916"/>
                    </a:cubicBezTo>
                    <a:cubicBezTo>
                      <a:pt x="3450" y="6916"/>
                      <a:pt x="3750" y="6766"/>
                      <a:pt x="3900" y="6466"/>
                    </a:cubicBezTo>
                    <a:cubicBezTo>
                      <a:pt x="4399" y="5666"/>
                      <a:pt x="4150" y="3916"/>
                      <a:pt x="3650" y="2566"/>
                    </a:cubicBezTo>
                    <a:cubicBezTo>
                      <a:pt x="3900" y="2116"/>
                      <a:pt x="4200" y="1667"/>
                      <a:pt x="4499" y="1267"/>
                    </a:cubicBezTo>
                    <a:cubicBezTo>
                      <a:pt x="4964" y="663"/>
                      <a:pt x="5428" y="361"/>
                      <a:pt x="5772" y="361"/>
                    </a:cubicBezTo>
                    <a:cubicBezTo>
                      <a:pt x="5798" y="361"/>
                      <a:pt x="5824" y="363"/>
                      <a:pt x="5849" y="367"/>
                    </a:cubicBezTo>
                    <a:cubicBezTo>
                      <a:pt x="6199" y="467"/>
                      <a:pt x="6499" y="867"/>
                      <a:pt x="6699" y="1567"/>
                    </a:cubicBezTo>
                    <a:cubicBezTo>
                      <a:pt x="6849" y="2216"/>
                      <a:pt x="6949" y="2866"/>
                      <a:pt x="6949" y="3516"/>
                    </a:cubicBezTo>
                    <a:cubicBezTo>
                      <a:pt x="5999" y="4616"/>
                      <a:pt x="5299" y="6216"/>
                      <a:pt x="5399" y="7016"/>
                    </a:cubicBezTo>
                    <a:cubicBezTo>
                      <a:pt x="5399" y="7216"/>
                      <a:pt x="5549" y="7466"/>
                      <a:pt x="5799" y="7516"/>
                    </a:cubicBezTo>
                    <a:cubicBezTo>
                      <a:pt x="5878" y="7547"/>
                      <a:pt x="5963" y="7564"/>
                      <a:pt x="6047" y="7564"/>
                    </a:cubicBezTo>
                    <a:cubicBezTo>
                      <a:pt x="6229" y="7564"/>
                      <a:pt x="6412" y="7486"/>
                      <a:pt x="6549" y="7316"/>
                    </a:cubicBezTo>
                    <a:cubicBezTo>
                      <a:pt x="7149" y="6766"/>
                      <a:pt x="7399" y="5216"/>
                      <a:pt x="7399" y="3666"/>
                    </a:cubicBezTo>
                    <a:cubicBezTo>
                      <a:pt x="7649" y="3416"/>
                      <a:pt x="7899" y="3166"/>
                      <a:pt x="8199" y="2966"/>
                    </a:cubicBezTo>
                    <a:cubicBezTo>
                      <a:pt x="8391" y="2829"/>
                      <a:pt x="8629" y="2752"/>
                      <a:pt x="8870" y="2752"/>
                    </a:cubicBezTo>
                    <a:cubicBezTo>
                      <a:pt x="9068" y="2752"/>
                      <a:pt x="9268" y="2804"/>
                      <a:pt x="9449" y="2916"/>
                    </a:cubicBezTo>
                    <a:cubicBezTo>
                      <a:pt x="9649" y="3066"/>
                      <a:pt x="9799" y="3316"/>
                      <a:pt x="9849" y="3616"/>
                    </a:cubicBezTo>
                    <a:cubicBezTo>
                      <a:pt x="10148" y="6066"/>
                      <a:pt x="4799" y="12065"/>
                      <a:pt x="4749" y="12165"/>
                    </a:cubicBezTo>
                    <a:lnTo>
                      <a:pt x="5049" y="12465"/>
                    </a:lnTo>
                    <a:cubicBezTo>
                      <a:pt x="5249" y="12215"/>
                      <a:pt x="10548" y="6266"/>
                      <a:pt x="10248" y="3616"/>
                    </a:cubicBezTo>
                    <a:cubicBezTo>
                      <a:pt x="10248" y="3216"/>
                      <a:pt x="9999" y="2816"/>
                      <a:pt x="9649" y="2616"/>
                    </a:cubicBezTo>
                    <a:cubicBezTo>
                      <a:pt x="9393" y="2454"/>
                      <a:pt x="9116" y="2378"/>
                      <a:pt x="8843" y="2378"/>
                    </a:cubicBezTo>
                    <a:cubicBezTo>
                      <a:pt x="8527" y="2378"/>
                      <a:pt x="8217" y="2479"/>
                      <a:pt x="7949" y="2666"/>
                    </a:cubicBezTo>
                    <a:cubicBezTo>
                      <a:pt x="7749" y="2816"/>
                      <a:pt x="7499" y="2966"/>
                      <a:pt x="7349" y="3166"/>
                    </a:cubicBezTo>
                    <a:cubicBezTo>
                      <a:pt x="7299" y="2616"/>
                      <a:pt x="7199" y="2066"/>
                      <a:pt x="7049" y="1517"/>
                    </a:cubicBezTo>
                    <a:cubicBezTo>
                      <a:pt x="6799" y="667"/>
                      <a:pt x="6449" y="117"/>
                      <a:pt x="5899" y="17"/>
                    </a:cubicBezTo>
                    <a:cubicBezTo>
                      <a:pt x="5838" y="6"/>
                      <a:pt x="5776" y="0"/>
                      <a:pt x="5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4;p32">
                <a:extLst>
                  <a:ext uri="{FF2B5EF4-FFF2-40B4-BE49-F238E27FC236}">
                    <a16:creationId xmlns:a16="http://schemas.microsoft.com/office/drawing/2014/main" id="{C45960B6-A55A-4B00-9B1F-8BC06000B95D}"/>
                  </a:ext>
                </a:extLst>
              </p:cNvPr>
              <p:cNvSpPr/>
              <p:nvPr/>
            </p:nvSpPr>
            <p:spPr>
              <a:xfrm>
                <a:off x="3761250" y="2984950"/>
                <a:ext cx="461200" cy="642800"/>
              </a:xfrm>
              <a:custGeom>
                <a:avLst/>
                <a:gdLst/>
                <a:ahLst/>
                <a:cxnLst/>
                <a:rect l="l" t="t" r="r" b="b"/>
                <a:pathLst>
                  <a:path w="18448" h="25712" extrusionOk="0">
                    <a:moveTo>
                      <a:pt x="13248" y="1"/>
                    </a:moveTo>
                    <a:cubicBezTo>
                      <a:pt x="13648" y="750"/>
                      <a:pt x="13898" y="1550"/>
                      <a:pt x="13998" y="2400"/>
                    </a:cubicBezTo>
                    <a:cubicBezTo>
                      <a:pt x="14198" y="3800"/>
                      <a:pt x="14048" y="5200"/>
                      <a:pt x="13648" y="6549"/>
                    </a:cubicBezTo>
                    <a:cubicBezTo>
                      <a:pt x="12698" y="9499"/>
                      <a:pt x="10449" y="11948"/>
                      <a:pt x="7899" y="13798"/>
                    </a:cubicBezTo>
                    <a:cubicBezTo>
                      <a:pt x="6099" y="15098"/>
                      <a:pt x="4050" y="16198"/>
                      <a:pt x="2600" y="17897"/>
                    </a:cubicBezTo>
                    <a:cubicBezTo>
                      <a:pt x="1250" y="19597"/>
                      <a:pt x="400" y="21597"/>
                      <a:pt x="50" y="23746"/>
                    </a:cubicBezTo>
                    <a:cubicBezTo>
                      <a:pt x="50" y="23796"/>
                      <a:pt x="0" y="23896"/>
                      <a:pt x="0" y="23946"/>
                    </a:cubicBezTo>
                    <a:cubicBezTo>
                      <a:pt x="1189" y="25153"/>
                      <a:pt x="2687" y="25712"/>
                      <a:pt x="4161" y="25712"/>
                    </a:cubicBezTo>
                    <a:cubicBezTo>
                      <a:pt x="6655" y="25712"/>
                      <a:pt x="9076" y="24112"/>
                      <a:pt x="9799" y="21347"/>
                    </a:cubicBezTo>
                    <a:cubicBezTo>
                      <a:pt x="10249" y="19797"/>
                      <a:pt x="11248" y="18497"/>
                      <a:pt x="12598" y="17647"/>
                    </a:cubicBezTo>
                    <a:cubicBezTo>
                      <a:pt x="14948" y="16248"/>
                      <a:pt x="16647" y="13948"/>
                      <a:pt x="17347" y="11299"/>
                    </a:cubicBezTo>
                    <a:cubicBezTo>
                      <a:pt x="18447" y="7049"/>
                      <a:pt x="16847" y="2550"/>
                      <a:pt x="13248" y="1"/>
                    </a:cubicBezTo>
                    <a:close/>
                  </a:path>
                </a:pathLst>
              </a:custGeom>
              <a:solidFill>
                <a:srgbClr val="263238">
                  <a:alpha val="5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5;p32">
                <a:extLst>
                  <a:ext uri="{FF2B5EF4-FFF2-40B4-BE49-F238E27FC236}">
                    <a16:creationId xmlns:a16="http://schemas.microsoft.com/office/drawing/2014/main" id="{068EE8BD-4168-4E85-A989-9D2BAF5D43C9}"/>
                  </a:ext>
                </a:extLst>
              </p:cNvPr>
              <p:cNvSpPr/>
              <p:nvPr/>
            </p:nvSpPr>
            <p:spPr>
              <a:xfrm>
                <a:off x="3661275" y="3466600"/>
                <a:ext cx="349950" cy="275225"/>
              </a:xfrm>
              <a:custGeom>
                <a:avLst/>
                <a:gdLst/>
                <a:ahLst/>
                <a:cxnLst/>
                <a:rect l="l" t="t" r="r" b="b"/>
                <a:pathLst>
                  <a:path w="13998" h="11009" extrusionOk="0">
                    <a:moveTo>
                      <a:pt x="2169" y="0"/>
                    </a:moveTo>
                    <a:cubicBezTo>
                      <a:pt x="1952" y="0"/>
                      <a:pt x="1779" y="144"/>
                      <a:pt x="1700" y="381"/>
                    </a:cubicBezTo>
                    <a:lnTo>
                      <a:pt x="550" y="4880"/>
                    </a:lnTo>
                    <a:cubicBezTo>
                      <a:pt x="0" y="6980"/>
                      <a:pt x="1250" y="9130"/>
                      <a:pt x="3349" y="9680"/>
                    </a:cubicBezTo>
                    <a:lnTo>
                      <a:pt x="7999" y="10879"/>
                    </a:lnTo>
                    <a:cubicBezTo>
                      <a:pt x="8334" y="10967"/>
                      <a:pt x="8670" y="11009"/>
                      <a:pt x="9000" y="11009"/>
                    </a:cubicBezTo>
                    <a:cubicBezTo>
                      <a:pt x="10742" y="11009"/>
                      <a:pt x="12328" y="9845"/>
                      <a:pt x="12748" y="8080"/>
                    </a:cubicBezTo>
                    <a:lnTo>
                      <a:pt x="13948" y="3531"/>
                    </a:lnTo>
                    <a:cubicBezTo>
                      <a:pt x="13998" y="3281"/>
                      <a:pt x="13848" y="3031"/>
                      <a:pt x="13598" y="2931"/>
                    </a:cubicBezTo>
                    <a:lnTo>
                      <a:pt x="2350" y="31"/>
                    </a:lnTo>
                    <a:cubicBezTo>
                      <a:pt x="2287" y="10"/>
                      <a:pt x="2227" y="0"/>
                      <a:pt x="216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6;p32">
                <a:extLst>
                  <a:ext uri="{FF2B5EF4-FFF2-40B4-BE49-F238E27FC236}">
                    <a16:creationId xmlns:a16="http://schemas.microsoft.com/office/drawing/2014/main" id="{CB11C626-5BAA-4ED1-8DD2-D173EC1A2B94}"/>
                  </a:ext>
                </a:extLst>
              </p:cNvPr>
              <p:cNvSpPr/>
              <p:nvPr/>
            </p:nvSpPr>
            <p:spPr>
              <a:xfrm>
                <a:off x="3750000" y="3691775"/>
                <a:ext cx="106250" cy="57375"/>
              </a:xfrm>
              <a:custGeom>
                <a:avLst/>
                <a:gdLst/>
                <a:ahLst/>
                <a:cxnLst/>
                <a:rect l="l" t="t" r="r" b="b"/>
                <a:pathLst>
                  <a:path w="4250" h="2295" extrusionOk="0">
                    <a:moveTo>
                      <a:pt x="919" y="1"/>
                    </a:moveTo>
                    <a:cubicBezTo>
                      <a:pt x="574" y="1"/>
                      <a:pt x="235" y="232"/>
                      <a:pt x="150" y="573"/>
                    </a:cubicBezTo>
                    <a:lnTo>
                      <a:pt x="150" y="623"/>
                    </a:lnTo>
                    <a:cubicBezTo>
                      <a:pt x="0" y="1072"/>
                      <a:pt x="300" y="1522"/>
                      <a:pt x="700" y="1622"/>
                    </a:cubicBezTo>
                    <a:lnTo>
                      <a:pt x="3150" y="2272"/>
                    </a:lnTo>
                    <a:cubicBezTo>
                      <a:pt x="3216" y="2287"/>
                      <a:pt x="3283" y="2294"/>
                      <a:pt x="3348" y="2294"/>
                    </a:cubicBezTo>
                    <a:cubicBezTo>
                      <a:pt x="3725" y="2294"/>
                      <a:pt x="4064" y="2056"/>
                      <a:pt x="4150" y="1672"/>
                    </a:cubicBezTo>
                    <a:lnTo>
                      <a:pt x="4150" y="1622"/>
                    </a:lnTo>
                    <a:cubicBezTo>
                      <a:pt x="4250" y="1172"/>
                      <a:pt x="4000" y="772"/>
                      <a:pt x="3600" y="673"/>
                    </a:cubicBezTo>
                    <a:lnTo>
                      <a:pt x="1100" y="23"/>
                    </a:lnTo>
                    <a:cubicBezTo>
                      <a:pt x="1041" y="8"/>
                      <a:pt x="980" y="1"/>
                      <a:pt x="919" y="1"/>
                    </a:cubicBezTo>
                    <a:close/>
                  </a:path>
                </a:pathLst>
              </a:custGeom>
              <a:solidFill>
                <a:srgbClr val="4C5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7;p32">
                <a:extLst>
                  <a:ext uri="{FF2B5EF4-FFF2-40B4-BE49-F238E27FC236}">
                    <a16:creationId xmlns:a16="http://schemas.microsoft.com/office/drawing/2014/main" id="{F5450D12-420B-40D0-983D-95D81630BAE7}"/>
                  </a:ext>
                </a:extLst>
              </p:cNvPr>
              <p:cNvSpPr/>
              <p:nvPr/>
            </p:nvSpPr>
            <p:spPr>
              <a:xfrm>
                <a:off x="3768750" y="3722075"/>
                <a:ext cx="60000" cy="32300"/>
              </a:xfrm>
              <a:custGeom>
                <a:avLst/>
                <a:gdLst/>
                <a:ahLst/>
                <a:cxnLst/>
                <a:rect l="l" t="t" r="r" b="b"/>
                <a:pathLst>
                  <a:path w="2400" h="1292" extrusionOk="0">
                    <a:moveTo>
                      <a:pt x="554" y="1"/>
                    </a:moveTo>
                    <a:cubicBezTo>
                      <a:pt x="339" y="1"/>
                      <a:pt x="144" y="143"/>
                      <a:pt x="100" y="360"/>
                    </a:cubicBezTo>
                    <a:lnTo>
                      <a:pt x="50" y="360"/>
                    </a:lnTo>
                    <a:cubicBezTo>
                      <a:pt x="0" y="610"/>
                      <a:pt x="150" y="860"/>
                      <a:pt x="400" y="910"/>
                    </a:cubicBezTo>
                    <a:lnTo>
                      <a:pt x="1800" y="1260"/>
                    </a:lnTo>
                    <a:cubicBezTo>
                      <a:pt x="1853" y="1282"/>
                      <a:pt x="1905" y="1292"/>
                      <a:pt x="1953" y="1292"/>
                    </a:cubicBezTo>
                    <a:cubicBezTo>
                      <a:pt x="2131" y="1292"/>
                      <a:pt x="2271" y="1157"/>
                      <a:pt x="2350" y="960"/>
                    </a:cubicBezTo>
                    <a:lnTo>
                      <a:pt x="2350" y="910"/>
                    </a:lnTo>
                    <a:cubicBezTo>
                      <a:pt x="2400" y="710"/>
                      <a:pt x="2250" y="460"/>
                      <a:pt x="2000" y="360"/>
                    </a:cubicBezTo>
                    <a:lnTo>
                      <a:pt x="650" y="10"/>
                    </a:lnTo>
                    <a:cubicBezTo>
                      <a:pt x="618" y="4"/>
                      <a:pt x="586" y="1"/>
                      <a:pt x="554" y="1"/>
                    </a:cubicBezTo>
                    <a:close/>
                  </a:path>
                </a:pathLst>
              </a:custGeom>
              <a:solidFill>
                <a:srgbClr val="4C5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8;p32">
                <a:extLst>
                  <a:ext uri="{FF2B5EF4-FFF2-40B4-BE49-F238E27FC236}">
                    <a16:creationId xmlns:a16="http://schemas.microsoft.com/office/drawing/2014/main" id="{5229295D-CF0F-492A-A032-133017E1294C}"/>
                  </a:ext>
                </a:extLst>
              </p:cNvPr>
              <p:cNvSpPr/>
              <p:nvPr/>
            </p:nvSpPr>
            <p:spPr>
              <a:xfrm>
                <a:off x="4019950" y="2621275"/>
                <a:ext cx="95000" cy="243725"/>
              </a:xfrm>
              <a:custGeom>
                <a:avLst/>
                <a:gdLst/>
                <a:ahLst/>
                <a:cxnLst/>
                <a:rect l="l" t="t" r="r" b="b"/>
                <a:pathLst>
                  <a:path w="3800" h="9749" extrusionOk="0">
                    <a:moveTo>
                      <a:pt x="1200" y="0"/>
                    </a:moveTo>
                    <a:lnTo>
                      <a:pt x="1" y="9748"/>
                    </a:lnTo>
                    <a:lnTo>
                      <a:pt x="3800" y="250"/>
                    </a:lnTo>
                    <a:lnTo>
                      <a:pt x="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9;p32">
                <a:extLst>
                  <a:ext uri="{FF2B5EF4-FFF2-40B4-BE49-F238E27FC236}">
                    <a16:creationId xmlns:a16="http://schemas.microsoft.com/office/drawing/2014/main" id="{2EB93F22-EA79-4541-B996-8BFAE6EF9457}"/>
                  </a:ext>
                </a:extLst>
              </p:cNvPr>
              <p:cNvSpPr/>
              <p:nvPr/>
            </p:nvSpPr>
            <p:spPr>
              <a:xfrm>
                <a:off x="4127425" y="2748750"/>
                <a:ext cx="113750" cy="157500"/>
              </a:xfrm>
              <a:custGeom>
                <a:avLst/>
                <a:gdLst/>
                <a:ahLst/>
                <a:cxnLst/>
                <a:rect l="l" t="t" r="r" b="b"/>
                <a:pathLst>
                  <a:path w="4550" h="6300" extrusionOk="0">
                    <a:moveTo>
                      <a:pt x="2700" y="0"/>
                    </a:moveTo>
                    <a:lnTo>
                      <a:pt x="1" y="6299"/>
                    </a:lnTo>
                    <a:lnTo>
                      <a:pt x="4550" y="800"/>
                    </a:lnTo>
                    <a:lnTo>
                      <a:pt x="27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0;p32">
                <a:extLst>
                  <a:ext uri="{FF2B5EF4-FFF2-40B4-BE49-F238E27FC236}">
                    <a16:creationId xmlns:a16="http://schemas.microsoft.com/office/drawing/2014/main" id="{EAC01A2F-5023-4A50-B72C-EC131C0BEA3C}"/>
                  </a:ext>
                </a:extLst>
              </p:cNvPr>
              <p:cNvSpPr/>
              <p:nvPr/>
            </p:nvSpPr>
            <p:spPr>
              <a:xfrm>
                <a:off x="4206175" y="2816225"/>
                <a:ext cx="222475" cy="153750"/>
              </a:xfrm>
              <a:custGeom>
                <a:avLst/>
                <a:gdLst/>
                <a:ahLst/>
                <a:cxnLst/>
                <a:rect l="l" t="t" r="r" b="b"/>
                <a:pathLst>
                  <a:path w="8899" h="6150" extrusionOk="0">
                    <a:moveTo>
                      <a:pt x="8349" y="1"/>
                    </a:moveTo>
                    <a:lnTo>
                      <a:pt x="0" y="6150"/>
                    </a:lnTo>
                    <a:lnTo>
                      <a:pt x="8899" y="2700"/>
                    </a:lnTo>
                    <a:lnTo>
                      <a:pt x="8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1;p32">
                <a:extLst>
                  <a:ext uri="{FF2B5EF4-FFF2-40B4-BE49-F238E27FC236}">
                    <a16:creationId xmlns:a16="http://schemas.microsoft.com/office/drawing/2014/main" id="{DF25A0FA-466B-497D-AAF4-0A6F8A3F1230}"/>
                  </a:ext>
                </a:extLst>
              </p:cNvPr>
              <p:cNvSpPr/>
              <p:nvPr/>
            </p:nvSpPr>
            <p:spPr>
              <a:xfrm>
                <a:off x="4261150" y="3042450"/>
                <a:ext cx="161250" cy="41250"/>
              </a:xfrm>
              <a:custGeom>
                <a:avLst/>
                <a:gdLst/>
                <a:ahLst/>
                <a:cxnLst/>
                <a:rect l="l" t="t" r="r" b="b"/>
                <a:pathLst>
                  <a:path w="6450" h="1650" extrusionOk="0">
                    <a:moveTo>
                      <a:pt x="6450" y="0"/>
                    </a:moveTo>
                    <a:lnTo>
                      <a:pt x="1" y="500"/>
                    </a:lnTo>
                    <a:lnTo>
                      <a:pt x="5400" y="1650"/>
                    </a:lnTo>
                    <a:lnTo>
                      <a:pt x="64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2;p32">
                <a:extLst>
                  <a:ext uri="{FF2B5EF4-FFF2-40B4-BE49-F238E27FC236}">
                    <a16:creationId xmlns:a16="http://schemas.microsoft.com/office/drawing/2014/main" id="{28B001A7-2C70-4AB5-AB63-96EF3593A412}"/>
                  </a:ext>
                </a:extLst>
              </p:cNvPr>
              <p:cNvSpPr/>
              <p:nvPr/>
            </p:nvSpPr>
            <p:spPr>
              <a:xfrm>
                <a:off x="3873725" y="2672500"/>
                <a:ext cx="50025" cy="176250"/>
              </a:xfrm>
              <a:custGeom>
                <a:avLst/>
                <a:gdLst/>
                <a:ahLst/>
                <a:cxnLst/>
                <a:rect l="l" t="t" r="r" b="b"/>
                <a:pathLst>
                  <a:path w="2001" h="7050" extrusionOk="0">
                    <a:moveTo>
                      <a:pt x="1" y="1"/>
                    </a:moveTo>
                    <a:lnTo>
                      <a:pt x="1300" y="7050"/>
                    </a:lnTo>
                    <a:lnTo>
                      <a:pt x="2000" y="25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3;p32">
                <a:extLst>
                  <a:ext uri="{FF2B5EF4-FFF2-40B4-BE49-F238E27FC236}">
                    <a16:creationId xmlns:a16="http://schemas.microsoft.com/office/drawing/2014/main" id="{57D6E83F-565B-4F62-BB19-38A59CB79BEF}"/>
                  </a:ext>
                </a:extLst>
              </p:cNvPr>
              <p:cNvSpPr/>
              <p:nvPr/>
            </p:nvSpPr>
            <p:spPr>
              <a:xfrm>
                <a:off x="3653775" y="2630025"/>
                <a:ext cx="151250" cy="236225"/>
              </a:xfrm>
              <a:custGeom>
                <a:avLst/>
                <a:gdLst/>
                <a:ahLst/>
                <a:cxnLst/>
                <a:rect l="l" t="t" r="r" b="b"/>
                <a:pathLst>
                  <a:path w="6050" h="9449" extrusionOk="0">
                    <a:moveTo>
                      <a:pt x="1800" y="0"/>
                    </a:moveTo>
                    <a:lnTo>
                      <a:pt x="0" y="2100"/>
                    </a:lnTo>
                    <a:lnTo>
                      <a:pt x="6049" y="9448"/>
                    </a:lnTo>
                    <a:lnTo>
                      <a:pt x="18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4;p32">
                <a:extLst>
                  <a:ext uri="{FF2B5EF4-FFF2-40B4-BE49-F238E27FC236}">
                    <a16:creationId xmlns:a16="http://schemas.microsoft.com/office/drawing/2014/main" id="{90DA0647-644F-4C1A-B8AA-CCBDA00F1B28}"/>
                  </a:ext>
                </a:extLst>
              </p:cNvPr>
              <p:cNvSpPr/>
              <p:nvPr/>
            </p:nvSpPr>
            <p:spPr>
              <a:xfrm>
                <a:off x="3592525" y="2827475"/>
                <a:ext cx="135000" cy="88775"/>
              </a:xfrm>
              <a:custGeom>
                <a:avLst/>
                <a:gdLst/>
                <a:ahLst/>
                <a:cxnLst/>
                <a:rect l="l" t="t" r="r" b="b"/>
                <a:pathLst>
                  <a:path w="5400" h="3551" extrusionOk="0">
                    <a:moveTo>
                      <a:pt x="1" y="1"/>
                    </a:moveTo>
                    <a:lnTo>
                      <a:pt x="151" y="1950"/>
                    </a:lnTo>
                    <a:lnTo>
                      <a:pt x="5400" y="355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5;p32">
                <a:extLst>
                  <a:ext uri="{FF2B5EF4-FFF2-40B4-BE49-F238E27FC236}">
                    <a16:creationId xmlns:a16="http://schemas.microsoft.com/office/drawing/2014/main" id="{C8056E85-CAC3-4902-BFB4-83B1DF6AF7BB}"/>
                  </a:ext>
                </a:extLst>
              </p:cNvPr>
              <p:cNvSpPr/>
              <p:nvPr/>
            </p:nvSpPr>
            <p:spPr>
              <a:xfrm>
                <a:off x="3891225" y="3585600"/>
                <a:ext cx="77500" cy="96000"/>
              </a:xfrm>
              <a:custGeom>
                <a:avLst/>
                <a:gdLst/>
                <a:ahLst/>
                <a:cxnLst/>
                <a:rect l="l" t="t" r="r" b="b"/>
                <a:pathLst>
                  <a:path w="3100" h="3840" extrusionOk="0">
                    <a:moveTo>
                      <a:pt x="1313" y="1"/>
                    </a:moveTo>
                    <a:cubicBezTo>
                      <a:pt x="1231" y="1"/>
                      <a:pt x="1150" y="47"/>
                      <a:pt x="1150" y="120"/>
                    </a:cubicBezTo>
                    <a:lnTo>
                      <a:pt x="0" y="2970"/>
                    </a:lnTo>
                    <a:cubicBezTo>
                      <a:pt x="0" y="3070"/>
                      <a:pt x="50" y="3170"/>
                      <a:pt x="150" y="3220"/>
                    </a:cubicBezTo>
                    <a:lnTo>
                      <a:pt x="1700" y="3820"/>
                    </a:lnTo>
                    <a:cubicBezTo>
                      <a:pt x="1727" y="3833"/>
                      <a:pt x="1754" y="3839"/>
                      <a:pt x="1780" y="3839"/>
                    </a:cubicBezTo>
                    <a:cubicBezTo>
                      <a:pt x="1850" y="3839"/>
                      <a:pt x="1914" y="3793"/>
                      <a:pt x="1950" y="3720"/>
                    </a:cubicBezTo>
                    <a:lnTo>
                      <a:pt x="3050" y="870"/>
                    </a:lnTo>
                    <a:cubicBezTo>
                      <a:pt x="3100" y="770"/>
                      <a:pt x="3050" y="670"/>
                      <a:pt x="2950" y="620"/>
                    </a:cubicBezTo>
                    <a:lnTo>
                      <a:pt x="1400" y="20"/>
                    </a:lnTo>
                    <a:cubicBezTo>
                      <a:pt x="1373" y="7"/>
                      <a:pt x="1343" y="1"/>
                      <a:pt x="13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6;p32">
                <a:extLst>
                  <a:ext uri="{FF2B5EF4-FFF2-40B4-BE49-F238E27FC236}">
                    <a16:creationId xmlns:a16="http://schemas.microsoft.com/office/drawing/2014/main" id="{A5D88965-D01E-4317-8403-AA0320442C2B}"/>
                  </a:ext>
                </a:extLst>
              </p:cNvPr>
              <p:cNvSpPr/>
              <p:nvPr/>
            </p:nvSpPr>
            <p:spPr>
              <a:xfrm>
                <a:off x="3432550" y="3443175"/>
                <a:ext cx="249975" cy="128400"/>
              </a:xfrm>
              <a:custGeom>
                <a:avLst/>
                <a:gdLst/>
                <a:ahLst/>
                <a:cxnLst/>
                <a:rect l="l" t="t" r="r" b="b"/>
                <a:pathLst>
                  <a:path w="9999" h="5136" extrusionOk="0">
                    <a:moveTo>
                      <a:pt x="789" y="0"/>
                    </a:moveTo>
                    <a:cubicBezTo>
                      <a:pt x="664" y="0"/>
                      <a:pt x="539" y="66"/>
                      <a:pt x="501" y="218"/>
                    </a:cubicBezTo>
                    <a:lnTo>
                      <a:pt x="101" y="1268"/>
                    </a:lnTo>
                    <a:cubicBezTo>
                      <a:pt x="1" y="1468"/>
                      <a:pt x="101" y="1618"/>
                      <a:pt x="251" y="1718"/>
                    </a:cubicBezTo>
                    <a:lnTo>
                      <a:pt x="9099" y="5117"/>
                    </a:lnTo>
                    <a:cubicBezTo>
                      <a:pt x="9146" y="5129"/>
                      <a:pt x="9191" y="5136"/>
                      <a:pt x="9232" y="5136"/>
                    </a:cubicBezTo>
                    <a:cubicBezTo>
                      <a:pt x="9367" y="5136"/>
                      <a:pt x="9473" y="5070"/>
                      <a:pt x="9549" y="4918"/>
                    </a:cubicBezTo>
                    <a:lnTo>
                      <a:pt x="9949" y="3868"/>
                    </a:lnTo>
                    <a:cubicBezTo>
                      <a:pt x="9999" y="3668"/>
                      <a:pt x="9949" y="3518"/>
                      <a:pt x="9749" y="3418"/>
                    </a:cubicBezTo>
                    <a:lnTo>
                      <a:pt x="900" y="18"/>
                    </a:lnTo>
                    <a:cubicBezTo>
                      <a:pt x="865" y="7"/>
                      <a:pt x="827" y="0"/>
                      <a:pt x="7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7;p32">
                <a:extLst>
                  <a:ext uri="{FF2B5EF4-FFF2-40B4-BE49-F238E27FC236}">
                    <a16:creationId xmlns:a16="http://schemas.microsoft.com/office/drawing/2014/main" id="{EB1C8470-A100-429D-8453-85B9F24A2DDD}"/>
                  </a:ext>
                </a:extLst>
              </p:cNvPr>
              <p:cNvSpPr/>
              <p:nvPr/>
            </p:nvSpPr>
            <p:spPr>
              <a:xfrm>
                <a:off x="4156175" y="3741875"/>
                <a:ext cx="249975" cy="129650"/>
              </a:xfrm>
              <a:custGeom>
                <a:avLst/>
                <a:gdLst/>
                <a:ahLst/>
                <a:cxnLst/>
                <a:rect l="l" t="t" r="r" b="b"/>
                <a:pathLst>
                  <a:path w="9999" h="5186" extrusionOk="0">
                    <a:moveTo>
                      <a:pt x="768" y="0"/>
                    </a:moveTo>
                    <a:cubicBezTo>
                      <a:pt x="635" y="0"/>
                      <a:pt x="539" y="65"/>
                      <a:pt x="500" y="218"/>
                    </a:cubicBezTo>
                    <a:lnTo>
                      <a:pt x="51" y="1268"/>
                    </a:lnTo>
                    <a:cubicBezTo>
                      <a:pt x="1" y="1468"/>
                      <a:pt x="51" y="1618"/>
                      <a:pt x="251" y="1718"/>
                    </a:cubicBezTo>
                    <a:lnTo>
                      <a:pt x="9099" y="5167"/>
                    </a:lnTo>
                    <a:cubicBezTo>
                      <a:pt x="9134" y="5179"/>
                      <a:pt x="9173" y="5185"/>
                      <a:pt x="9211" y="5185"/>
                    </a:cubicBezTo>
                    <a:cubicBezTo>
                      <a:pt x="9335" y="5185"/>
                      <a:pt x="9461" y="5120"/>
                      <a:pt x="9499" y="4967"/>
                    </a:cubicBezTo>
                    <a:lnTo>
                      <a:pt x="9949" y="3868"/>
                    </a:lnTo>
                    <a:cubicBezTo>
                      <a:pt x="9999" y="3718"/>
                      <a:pt x="9899" y="3518"/>
                      <a:pt x="9749" y="3468"/>
                    </a:cubicBezTo>
                    <a:lnTo>
                      <a:pt x="900" y="18"/>
                    </a:lnTo>
                    <a:cubicBezTo>
                      <a:pt x="853" y="6"/>
                      <a:pt x="809" y="0"/>
                      <a:pt x="76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8;p32">
                <a:extLst>
                  <a:ext uri="{FF2B5EF4-FFF2-40B4-BE49-F238E27FC236}">
                    <a16:creationId xmlns:a16="http://schemas.microsoft.com/office/drawing/2014/main" id="{2717D8BF-0EAD-49A0-AC8C-AB711A4D80E5}"/>
                  </a:ext>
                </a:extLst>
              </p:cNvPr>
              <p:cNvSpPr/>
              <p:nvPr/>
            </p:nvSpPr>
            <p:spPr>
              <a:xfrm>
                <a:off x="2881400" y="3503625"/>
                <a:ext cx="1717225" cy="1087300"/>
              </a:xfrm>
              <a:custGeom>
                <a:avLst/>
                <a:gdLst/>
                <a:ahLst/>
                <a:cxnLst/>
                <a:rect l="l" t="t" r="r" b="b"/>
                <a:pathLst>
                  <a:path w="68689" h="43492" extrusionOk="0">
                    <a:moveTo>
                      <a:pt x="16967" y="0"/>
                    </a:moveTo>
                    <a:cubicBezTo>
                      <a:pt x="10968" y="0"/>
                      <a:pt x="5298" y="3608"/>
                      <a:pt x="2950" y="9498"/>
                    </a:cubicBezTo>
                    <a:cubicBezTo>
                      <a:pt x="1" y="17197"/>
                      <a:pt x="3800" y="25845"/>
                      <a:pt x="11449" y="28895"/>
                    </a:cubicBezTo>
                    <a:lnTo>
                      <a:pt x="46342" y="42492"/>
                    </a:lnTo>
                    <a:cubicBezTo>
                      <a:pt x="48112" y="43170"/>
                      <a:pt x="49932" y="43492"/>
                      <a:pt x="51722" y="43492"/>
                    </a:cubicBezTo>
                    <a:cubicBezTo>
                      <a:pt x="57719" y="43492"/>
                      <a:pt x="63379" y="39884"/>
                      <a:pt x="65689" y="33994"/>
                    </a:cubicBezTo>
                    <a:cubicBezTo>
                      <a:pt x="68688" y="26295"/>
                      <a:pt x="64889" y="17647"/>
                      <a:pt x="57191" y="14597"/>
                    </a:cubicBezTo>
                    <a:lnTo>
                      <a:pt x="22347" y="1000"/>
                    </a:lnTo>
                    <a:cubicBezTo>
                      <a:pt x="20577" y="322"/>
                      <a:pt x="18757" y="0"/>
                      <a:pt x="16967"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99;p32">
                <a:extLst>
                  <a:ext uri="{FF2B5EF4-FFF2-40B4-BE49-F238E27FC236}">
                    <a16:creationId xmlns:a16="http://schemas.microsoft.com/office/drawing/2014/main" id="{75E29DF6-063C-490D-9086-D41EB03B5096}"/>
                  </a:ext>
                </a:extLst>
              </p:cNvPr>
              <p:cNvSpPr/>
              <p:nvPr/>
            </p:nvSpPr>
            <p:spPr>
              <a:xfrm>
                <a:off x="2921400" y="3472950"/>
                <a:ext cx="1717225" cy="1088500"/>
              </a:xfrm>
              <a:custGeom>
                <a:avLst/>
                <a:gdLst/>
                <a:ahLst/>
                <a:cxnLst/>
                <a:rect l="l" t="t" r="r" b="b"/>
                <a:pathLst>
                  <a:path w="68689" h="43540" extrusionOk="0">
                    <a:moveTo>
                      <a:pt x="16915" y="1"/>
                    </a:moveTo>
                    <a:cubicBezTo>
                      <a:pt x="10938" y="1"/>
                      <a:pt x="5303" y="3613"/>
                      <a:pt x="3000" y="9525"/>
                    </a:cubicBezTo>
                    <a:cubicBezTo>
                      <a:pt x="0" y="17224"/>
                      <a:pt x="3800" y="25873"/>
                      <a:pt x="11498" y="28922"/>
                    </a:cubicBezTo>
                    <a:lnTo>
                      <a:pt x="46342" y="42520"/>
                    </a:lnTo>
                    <a:cubicBezTo>
                      <a:pt x="48119" y="43212"/>
                      <a:pt x="49947" y="43540"/>
                      <a:pt x="51744" y="43540"/>
                    </a:cubicBezTo>
                    <a:cubicBezTo>
                      <a:pt x="57733" y="43540"/>
                      <a:pt x="63382" y="39904"/>
                      <a:pt x="65689" y="34021"/>
                    </a:cubicBezTo>
                    <a:cubicBezTo>
                      <a:pt x="68688" y="26323"/>
                      <a:pt x="64889" y="17624"/>
                      <a:pt x="57190" y="14625"/>
                    </a:cubicBezTo>
                    <a:lnTo>
                      <a:pt x="22346" y="1027"/>
                    </a:lnTo>
                    <a:cubicBezTo>
                      <a:pt x="20560" y="331"/>
                      <a:pt x="18722" y="1"/>
                      <a:pt x="1691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00;p32">
                <a:extLst>
                  <a:ext uri="{FF2B5EF4-FFF2-40B4-BE49-F238E27FC236}">
                    <a16:creationId xmlns:a16="http://schemas.microsoft.com/office/drawing/2014/main" id="{F4BFC22A-4B3E-4913-96A3-DC43F6F49666}"/>
                  </a:ext>
                </a:extLst>
              </p:cNvPr>
              <p:cNvSpPr/>
              <p:nvPr/>
            </p:nvSpPr>
            <p:spPr>
              <a:xfrm>
                <a:off x="3625025" y="3648125"/>
                <a:ext cx="472425" cy="323400"/>
              </a:xfrm>
              <a:custGeom>
                <a:avLst/>
                <a:gdLst/>
                <a:ahLst/>
                <a:cxnLst/>
                <a:rect l="l" t="t" r="r" b="b"/>
                <a:pathLst>
                  <a:path w="18897" h="12936" extrusionOk="0">
                    <a:moveTo>
                      <a:pt x="3216" y="1"/>
                    </a:moveTo>
                    <a:cubicBezTo>
                      <a:pt x="2794" y="1"/>
                      <a:pt x="2404" y="246"/>
                      <a:pt x="2250" y="669"/>
                    </a:cubicBezTo>
                    <a:lnTo>
                      <a:pt x="200" y="5868"/>
                    </a:lnTo>
                    <a:cubicBezTo>
                      <a:pt x="0" y="6418"/>
                      <a:pt x="250" y="7018"/>
                      <a:pt x="800" y="7218"/>
                    </a:cubicBezTo>
                    <a:lnTo>
                      <a:pt x="15298" y="12867"/>
                    </a:lnTo>
                    <a:cubicBezTo>
                      <a:pt x="15425" y="12913"/>
                      <a:pt x="15554" y="12935"/>
                      <a:pt x="15681" y="12935"/>
                    </a:cubicBezTo>
                    <a:cubicBezTo>
                      <a:pt x="16103" y="12935"/>
                      <a:pt x="16494" y="12690"/>
                      <a:pt x="16647" y="12267"/>
                    </a:cubicBezTo>
                    <a:lnTo>
                      <a:pt x="18697" y="7068"/>
                    </a:lnTo>
                    <a:cubicBezTo>
                      <a:pt x="18897" y="6518"/>
                      <a:pt x="18647" y="5918"/>
                      <a:pt x="18097" y="5718"/>
                    </a:cubicBezTo>
                    <a:lnTo>
                      <a:pt x="3600" y="69"/>
                    </a:lnTo>
                    <a:cubicBezTo>
                      <a:pt x="3473" y="23"/>
                      <a:pt x="3343" y="1"/>
                      <a:pt x="3216"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01;p32">
                <a:extLst>
                  <a:ext uri="{FF2B5EF4-FFF2-40B4-BE49-F238E27FC236}">
                    <a16:creationId xmlns:a16="http://schemas.microsoft.com/office/drawing/2014/main" id="{2FF9BA2D-1384-4D0A-A2AB-BD52B122E3FE}"/>
                  </a:ext>
                </a:extLst>
              </p:cNvPr>
              <p:cNvSpPr/>
              <p:nvPr/>
            </p:nvSpPr>
            <p:spPr>
              <a:xfrm>
                <a:off x="3934825" y="3414850"/>
                <a:ext cx="151400" cy="191175"/>
              </a:xfrm>
              <a:custGeom>
                <a:avLst/>
                <a:gdLst/>
                <a:ahLst/>
                <a:cxnLst/>
                <a:rect l="l" t="t" r="r" b="b"/>
                <a:pathLst>
                  <a:path w="6056" h="7647" extrusionOk="0">
                    <a:moveTo>
                      <a:pt x="5766" y="0"/>
                    </a:moveTo>
                    <a:cubicBezTo>
                      <a:pt x="5646" y="0"/>
                      <a:pt x="5528" y="64"/>
                      <a:pt x="5505" y="202"/>
                    </a:cubicBezTo>
                    <a:cubicBezTo>
                      <a:pt x="5405" y="2051"/>
                      <a:pt x="2956" y="2301"/>
                      <a:pt x="1756" y="3101"/>
                    </a:cubicBezTo>
                    <a:cubicBezTo>
                      <a:pt x="1106" y="3451"/>
                      <a:pt x="656" y="4101"/>
                      <a:pt x="506" y="4801"/>
                    </a:cubicBezTo>
                    <a:cubicBezTo>
                      <a:pt x="356" y="5601"/>
                      <a:pt x="506" y="6500"/>
                      <a:pt x="106" y="7200"/>
                    </a:cubicBezTo>
                    <a:cubicBezTo>
                      <a:pt x="1" y="7411"/>
                      <a:pt x="167" y="7646"/>
                      <a:pt x="327" y="7646"/>
                    </a:cubicBezTo>
                    <a:cubicBezTo>
                      <a:pt x="395" y="7646"/>
                      <a:pt x="461" y="7604"/>
                      <a:pt x="506" y="7500"/>
                    </a:cubicBezTo>
                    <a:cubicBezTo>
                      <a:pt x="856" y="6800"/>
                      <a:pt x="1006" y="6001"/>
                      <a:pt x="956" y="5251"/>
                    </a:cubicBezTo>
                    <a:cubicBezTo>
                      <a:pt x="1106" y="4351"/>
                      <a:pt x="1656" y="3601"/>
                      <a:pt x="2506" y="3251"/>
                    </a:cubicBezTo>
                    <a:cubicBezTo>
                      <a:pt x="3855" y="2601"/>
                      <a:pt x="5955" y="2151"/>
                      <a:pt x="6055" y="252"/>
                    </a:cubicBezTo>
                    <a:cubicBezTo>
                      <a:pt x="6055" y="89"/>
                      <a:pt x="5909" y="0"/>
                      <a:pt x="57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02;p32">
                <a:extLst>
                  <a:ext uri="{FF2B5EF4-FFF2-40B4-BE49-F238E27FC236}">
                    <a16:creationId xmlns:a16="http://schemas.microsoft.com/office/drawing/2014/main" id="{D36D9516-9F7B-4DAE-BD2F-3E91C5CFFD8A}"/>
                  </a:ext>
                </a:extLst>
              </p:cNvPr>
              <p:cNvSpPr/>
              <p:nvPr/>
            </p:nvSpPr>
            <p:spPr>
              <a:xfrm>
                <a:off x="2860150" y="3229275"/>
                <a:ext cx="61275" cy="111900"/>
              </a:xfrm>
              <a:custGeom>
                <a:avLst/>
                <a:gdLst/>
                <a:ahLst/>
                <a:cxnLst/>
                <a:rect l="l" t="t" r="r" b="b"/>
                <a:pathLst>
                  <a:path w="2451" h="4476" extrusionOk="0">
                    <a:moveTo>
                      <a:pt x="1225" y="1"/>
                    </a:moveTo>
                    <a:cubicBezTo>
                      <a:pt x="613" y="1"/>
                      <a:pt x="1" y="426"/>
                      <a:pt x="51" y="1276"/>
                    </a:cubicBezTo>
                    <a:lnTo>
                      <a:pt x="51" y="3325"/>
                    </a:lnTo>
                    <a:cubicBezTo>
                      <a:pt x="51" y="3975"/>
                      <a:pt x="551" y="4475"/>
                      <a:pt x="1200" y="4475"/>
                    </a:cubicBezTo>
                    <a:cubicBezTo>
                      <a:pt x="1850" y="4475"/>
                      <a:pt x="2400" y="3975"/>
                      <a:pt x="2400" y="3325"/>
                    </a:cubicBezTo>
                    <a:lnTo>
                      <a:pt x="2400" y="1276"/>
                    </a:lnTo>
                    <a:cubicBezTo>
                      <a:pt x="2450" y="426"/>
                      <a:pt x="1838" y="1"/>
                      <a:pt x="1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03;p32">
                <a:extLst>
                  <a:ext uri="{FF2B5EF4-FFF2-40B4-BE49-F238E27FC236}">
                    <a16:creationId xmlns:a16="http://schemas.microsoft.com/office/drawing/2014/main" id="{D0508968-E7B2-460B-BC56-556454DD60C9}"/>
                  </a:ext>
                </a:extLst>
              </p:cNvPr>
              <p:cNvSpPr/>
              <p:nvPr/>
            </p:nvSpPr>
            <p:spPr>
              <a:xfrm>
                <a:off x="2860150" y="3379875"/>
                <a:ext cx="61275" cy="112200"/>
              </a:xfrm>
              <a:custGeom>
                <a:avLst/>
                <a:gdLst/>
                <a:ahLst/>
                <a:cxnLst/>
                <a:rect l="l" t="t" r="r" b="b"/>
                <a:pathLst>
                  <a:path w="2451" h="4488" extrusionOk="0">
                    <a:moveTo>
                      <a:pt x="1200" y="1"/>
                    </a:moveTo>
                    <a:cubicBezTo>
                      <a:pt x="551" y="1"/>
                      <a:pt x="51" y="501"/>
                      <a:pt x="51" y="1151"/>
                    </a:cubicBezTo>
                    <a:lnTo>
                      <a:pt x="51" y="3250"/>
                    </a:lnTo>
                    <a:cubicBezTo>
                      <a:pt x="1" y="4075"/>
                      <a:pt x="613" y="4488"/>
                      <a:pt x="1225" y="4488"/>
                    </a:cubicBezTo>
                    <a:cubicBezTo>
                      <a:pt x="1838" y="4488"/>
                      <a:pt x="2450" y="4075"/>
                      <a:pt x="2400" y="3250"/>
                    </a:cubicBezTo>
                    <a:lnTo>
                      <a:pt x="2400" y="1201"/>
                    </a:lnTo>
                    <a:cubicBezTo>
                      <a:pt x="2400" y="551"/>
                      <a:pt x="1850" y="1"/>
                      <a:pt x="1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4;p32">
                <a:extLst>
                  <a:ext uri="{FF2B5EF4-FFF2-40B4-BE49-F238E27FC236}">
                    <a16:creationId xmlns:a16="http://schemas.microsoft.com/office/drawing/2014/main" id="{DD7BAD4D-9632-40B6-BF7B-38F84C9EFB49}"/>
                  </a:ext>
                </a:extLst>
              </p:cNvPr>
              <p:cNvSpPr/>
              <p:nvPr/>
            </p:nvSpPr>
            <p:spPr>
              <a:xfrm>
                <a:off x="2898425" y="3331075"/>
                <a:ext cx="132200" cy="58900"/>
              </a:xfrm>
              <a:custGeom>
                <a:avLst/>
                <a:gdLst/>
                <a:ahLst/>
                <a:cxnLst/>
                <a:rect l="l" t="t" r="r" b="b"/>
                <a:pathLst>
                  <a:path w="5288" h="2356" extrusionOk="0">
                    <a:moveTo>
                      <a:pt x="1526" y="0"/>
                    </a:moveTo>
                    <a:cubicBezTo>
                      <a:pt x="1" y="0"/>
                      <a:pt x="1" y="2356"/>
                      <a:pt x="1526" y="2356"/>
                    </a:cubicBezTo>
                    <a:cubicBezTo>
                      <a:pt x="1556" y="2356"/>
                      <a:pt x="1587" y="2355"/>
                      <a:pt x="1619" y="2353"/>
                    </a:cubicBezTo>
                    <a:lnTo>
                      <a:pt x="3669" y="2353"/>
                    </a:lnTo>
                    <a:cubicBezTo>
                      <a:pt x="3700" y="2355"/>
                      <a:pt x="3732" y="2356"/>
                      <a:pt x="3762" y="2356"/>
                    </a:cubicBezTo>
                    <a:cubicBezTo>
                      <a:pt x="5287" y="2356"/>
                      <a:pt x="5287" y="0"/>
                      <a:pt x="3762" y="0"/>
                    </a:cubicBezTo>
                    <a:cubicBezTo>
                      <a:pt x="3732" y="0"/>
                      <a:pt x="3700" y="1"/>
                      <a:pt x="3669" y="3"/>
                    </a:cubicBezTo>
                    <a:lnTo>
                      <a:pt x="1619" y="3"/>
                    </a:lnTo>
                    <a:cubicBezTo>
                      <a:pt x="1587" y="1"/>
                      <a:pt x="1556" y="0"/>
                      <a:pt x="1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05;p32">
                <a:extLst>
                  <a:ext uri="{FF2B5EF4-FFF2-40B4-BE49-F238E27FC236}">
                    <a16:creationId xmlns:a16="http://schemas.microsoft.com/office/drawing/2014/main" id="{753B08CF-2BD9-4C02-9BC6-22667FEFA278}"/>
                  </a:ext>
                </a:extLst>
              </p:cNvPr>
              <p:cNvSpPr/>
              <p:nvPr/>
            </p:nvSpPr>
            <p:spPr>
              <a:xfrm>
                <a:off x="2749725" y="3331075"/>
                <a:ext cx="121700" cy="58900"/>
              </a:xfrm>
              <a:custGeom>
                <a:avLst/>
                <a:gdLst/>
                <a:ahLst/>
                <a:cxnLst/>
                <a:rect l="l" t="t" r="r" b="b"/>
                <a:pathLst>
                  <a:path w="4868" h="2356" extrusionOk="0">
                    <a:moveTo>
                      <a:pt x="1572" y="0"/>
                    </a:moveTo>
                    <a:cubicBezTo>
                      <a:pt x="1" y="0"/>
                      <a:pt x="1" y="2356"/>
                      <a:pt x="1572" y="2356"/>
                    </a:cubicBezTo>
                    <a:cubicBezTo>
                      <a:pt x="1603" y="2356"/>
                      <a:pt x="1635" y="2355"/>
                      <a:pt x="1668" y="2353"/>
                    </a:cubicBezTo>
                    <a:lnTo>
                      <a:pt x="3718" y="2353"/>
                    </a:lnTo>
                    <a:cubicBezTo>
                      <a:pt x="4318" y="2353"/>
                      <a:pt x="4868" y="1803"/>
                      <a:pt x="4868" y="1203"/>
                    </a:cubicBezTo>
                    <a:cubicBezTo>
                      <a:pt x="4868" y="553"/>
                      <a:pt x="4318" y="3"/>
                      <a:pt x="3718" y="3"/>
                    </a:cubicBezTo>
                    <a:lnTo>
                      <a:pt x="1668" y="3"/>
                    </a:lnTo>
                    <a:cubicBezTo>
                      <a:pt x="1635" y="1"/>
                      <a:pt x="1603" y="0"/>
                      <a:pt x="1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06;p32">
                <a:extLst>
                  <a:ext uri="{FF2B5EF4-FFF2-40B4-BE49-F238E27FC236}">
                    <a16:creationId xmlns:a16="http://schemas.microsoft.com/office/drawing/2014/main" id="{F567B1DF-11B0-4037-BC64-969E2DCBE25E}"/>
                  </a:ext>
                </a:extLst>
              </p:cNvPr>
              <p:cNvSpPr/>
              <p:nvPr/>
            </p:nvSpPr>
            <p:spPr>
              <a:xfrm>
                <a:off x="4676075" y="3497975"/>
                <a:ext cx="48775" cy="91900"/>
              </a:xfrm>
              <a:custGeom>
                <a:avLst/>
                <a:gdLst/>
                <a:ahLst/>
                <a:cxnLst/>
                <a:rect l="l" t="t" r="r" b="b"/>
                <a:pathLst>
                  <a:path w="1951" h="3676" extrusionOk="0">
                    <a:moveTo>
                      <a:pt x="976" y="1"/>
                    </a:moveTo>
                    <a:cubicBezTo>
                      <a:pt x="488" y="1"/>
                      <a:pt x="1" y="326"/>
                      <a:pt x="1" y="976"/>
                    </a:cubicBezTo>
                    <a:lnTo>
                      <a:pt x="1" y="2676"/>
                    </a:lnTo>
                    <a:cubicBezTo>
                      <a:pt x="1" y="3225"/>
                      <a:pt x="451" y="3675"/>
                      <a:pt x="1001" y="3675"/>
                    </a:cubicBezTo>
                    <a:cubicBezTo>
                      <a:pt x="1551" y="3675"/>
                      <a:pt x="1951" y="3225"/>
                      <a:pt x="1951" y="2676"/>
                    </a:cubicBezTo>
                    <a:lnTo>
                      <a:pt x="1951" y="976"/>
                    </a:lnTo>
                    <a:cubicBezTo>
                      <a:pt x="1951" y="326"/>
                      <a:pt x="1463" y="1"/>
                      <a:pt x="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7;p32">
                <a:extLst>
                  <a:ext uri="{FF2B5EF4-FFF2-40B4-BE49-F238E27FC236}">
                    <a16:creationId xmlns:a16="http://schemas.microsoft.com/office/drawing/2014/main" id="{95F49A6B-B898-437C-BF18-E969F1F10539}"/>
                  </a:ext>
                </a:extLst>
              </p:cNvPr>
              <p:cNvSpPr/>
              <p:nvPr/>
            </p:nvSpPr>
            <p:spPr>
              <a:xfrm>
                <a:off x="4676075" y="3622350"/>
                <a:ext cx="48775" cy="91875"/>
              </a:xfrm>
              <a:custGeom>
                <a:avLst/>
                <a:gdLst/>
                <a:ahLst/>
                <a:cxnLst/>
                <a:rect l="l" t="t" r="r" b="b"/>
                <a:pathLst>
                  <a:path w="1951" h="3675" extrusionOk="0">
                    <a:moveTo>
                      <a:pt x="1001" y="0"/>
                    </a:moveTo>
                    <a:cubicBezTo>
                      <a:pt x="451" y="0"/>
                      <a:pt x="1" y="400"/>
                      <a:pt x="1" y="950"/>
                    </a:cubicBezTo>
                    <a:lnTo>
                      <a:pt x="1" y="2700"/>
                    </a:lnTo>
                    <a:cubicBezTo>
                      <a:pt x="1" y="3350"/>
                      <a:pt x="488" y="3674"/>
                      <a:pt x="976" y="3674"/>
                    </a:cubicBezTo>
                    <a:cubicBezTo>
                      <a:pt x="1463" y="3674"/>
                      <a:pt x="1951" y="3350"/>
                      <a:pt x="1951" y="2700"/>
                    </a:cubicBezTo>
                    <a:lnTo>
                      <a:pt x="1951" y="950"/>
                    </a:lnTo>
                    <a:cubicBezTo>
                      <a:pt x="1951" y="400"/>
                      <a:pt x="1551" y="0"/>
                      <a:pt x="1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8;p32">
                <a:extLst>
                  <a:ext uri="{FF2B5EF4-FFF2-40B4-BE49-F238E27FC236}">
                    <a16:creationId xmlns:a16="http://schemas.microsoft.com/office/drawing/2014/main" id="{F56A6860-E528-486C-B889-DBA54A641C32}"/>
                  </a:ext>
                </a:extLst>
              </p:cNvPr>
              <p:cNvSpPr/>
              <p:nvPr/>
            </p:nvSpPr>
            <p:spPr>
              <a:xfrm>
                <a:off x="4708575" y="3581100"/>
                <a:ext cx="107500" cy="48775"/>
              </a:xfrm>
              <a:custGeom>
                <a:avLst/>
                <a:gdLst/>
                <a:ahLst/>
                <a:cxnLst/>
                <a:rect l="l" t="t" r="r" b="b"/>
                <a:pathLst>
                  <a:path w="4300" h="1951" extrusionOk="0">
                    <a:moveTo>
                      <a:pt x="1300" y="0"/>
                    </a:moveTo>
                    <a:cubicBezTo>
                      <a:pt x="1" y="0"/>
                      <a:pt x="1" y="1950"/>
                      <a:pt x="1300" y="1950"/>
                    </a:cubicBezTo>
                    <a:lnTo>
                      <a:pt x="3050" y="1950"/>
                    </a:lnTo>
                    <a:cubicBezTo>
                      <a:pt x="4300" y="1950"/>
                      <a:pt x="4300" y="0"/>
                      <a:pt x="3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9;p32">
                <a:extLst>
                  <a:ext uri="{FF2B5EF4-FFF2-40B4-BE49-F238E27FC236}">
                    <a16:creationId xmlns:a16="http://schemas.microsoft.com/office/drawing/2014/main" id="{B4A5169E-BF01-4F01-A32E-1C8EB6CCF58D}"/>
                  </a:ext>
                </a:extLst>
              </p:cNvPr>
              <p:cNvSpPr/>
              <p:nvPr/>
            </p:nvSpPr>
            <p:spPr>
              <a:xfrm>
                <a:off x="4584850" y="3581100"/>
                <a:ext cx="100000" cy="48775"/>
              </a:xfrm>
              <a:custGeom>
                <a:avLst/>
                <a:gdLst/>
                <a:ahLst/>
                <a:cxnLst/>
                <a:rect l="l" t="t" r="r" b="b"/>
                <a:pathLst>
                  <a:path w="4000" h="1951" extrusionOk="0">
                    <a:moveTo>
                      <a:pt x="1300" y="0"/>
                    </a:moveTo>
                    <a:cubicBezTo>
                      <a:pt x="1" y="0"/>
                      <a:pt x="1" y="1950"/>
                      <a:pt x="1300" y="1950"/>
                    </a:cubicBezTo>
                    <a:lnTo>
                      <a:pt x="3050" y="1950"/>
                    </a:lnTo>
                    <a:cubicBezTo>
                      <a:pt x="3550" y="1950"/>
                      <a:pt x="4000" y="1500"/>
                      <a:pt x="4000" y="1000"/>
                    </a:cubicBezTo>
                    <a:cubicBezTo>
                      <a:pt x="4000" y="450"/>
                      <a:pt x="3550" y="0"/>
                      <a:pt x="3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10;p32">
                <a:extLst>
                  <a:ext uri="{FF2B5EF4-FFF2-40B4-BE49-F238E27FC236}">
                    <a16:creationId xmlns:a16="http://schemas.microsoft.com/office/drawing/2014/main" id="{E60AA9DB-91B2-4AD2-8299-F5E881983C10}"/>
                  </a:ext>
                </a:extLst>
              </p:cNvPr>
              <p:cNvSpPr/>
              <p:nvPr/>
            </p:nvSpPr>
            <p:spPr>
              <a:xfrm>
                <a:off x="3175100" y="3042450"/>
                <a:ext cx="163750" cy="140375"/>
              </a:xfrm>
              <a:custGeom>
                <a:avLst/>
                <a:gdLst/>
                <a:ahLst/>
                <a:cxnLst/>
                <a:rect l="l" t="t" r="r" b="b"/>
                <a:pathLst>
                  <a:path w="6550" h="5615" extrusionOk="0">
                    <a:moveTo>
                      <a:pt x="3750" y="0"/>
                    </a:moveTo>
                    <a:cubicBezTo>
                      <a:pt x="1250" y="0"/>
                      <a:pt x="0" y="3050"/>
                      <a:pt x="1800" y="4799"/>
                    </a:cubicBezTo>
                    <a:cubicBezTo>
                      <a:pt x="2363" y="5363"/>
                      <a:pt x="3056" y="5615"/>
                      <a:pt x="3736" y="5615"/>
                    </a:cubicBezTo>
                    <a:cubicBezTo>
                      <a:pt x="5170" y="5615"/>
                      <a:pt x="6549" y="4495"/>
                      <a:pt x="6549" y="2800"/>
                    </a:cubicBezTo>
                    <a:cubicBezTo>
                      <a:pt x="6549" y="1250"/>
                      <a:pt x="5300" y="0"/>
                      <a:pt x="3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11;p32">
                <a:extLst>
                  <a:ext uri="{FF2B5EF4-FFF2-40B4-BE49-F238E27FC236}">
                    <a16:creationId xmlns:a16="http://schemas.microsoft.com/office/drawing/2014/main" id="{6E98D236-B88B-4FCA-BF22-DD1F22B3DF2F}"/>
                  </a:ext>
                </a:extLst>
              </p:cNvPr>
              <p:cNvSpPr/>
              <p:nvPr/>
            </p:nvSpPr>
            <p:spPr>
              <a:xfrm>
                <a:off x="4731397" y="2695322"/>
                <a:ext cx="125000" cy="107100"/>
              </a:xfrm>
              <a:custGeom>
                <a:avLst/>
                <a:gdLst/>
                <a:ahLst/>
                <a:cxnLst/>
                <a:rect l="l" t="t" r="r" b="b"/>
                <a:pathLst>
                  <a:path w="5000" h="4284" extrusionOk="0">
                    <a:moveTo>
                      <a:pt x="2850" y="1"/>
                    </a:moveTo>
                    <a:cubicBezTo>
                      <a:pt x="951" y="1"/>
                      <a:pt x="1" y="2300"/>
                      <a:pt x="1350" y="3650"/>
                    </a:cubicBezTo>
                    <a:cubicBezTo>
                      <a:pt x="1788" y="4088"/>
                      <a:pt x="2326" y="4284"/>
                      <a:pt x="2853" y="4284"/>
                    </a:cubicBezTo>
                    <a:cubicBezTo>
                      <a:pt x="3950" y="4284"/>
                      <a:pt x="5000" y="3434"/>
                      <a:pt x="5000" y="2150"/>
                    </a:cubicBezTo>
                    <a:cubicBezTo>
                      <a:pt x="5000" y="951"/>
                      <a:pt x="4050" y="1"/>
                      <a:pt x="2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2;p32">
                <a:extLst>
                  <a:ext uri="{FF2B5EF4-FFF2-40B4-BE49-F238E27FC236}">
                    <a16:creationId xmlns:a16="http://schemas.microsoft.com/office/drawing/2014/main" id="{CC99C92C-197B-4808-8E6B-C2B3B6001D70}"/>
                  </a:ext>
                </a:extLst>
              </p:cNvPr>
              <p:cNvSpPr/>
              <p:nvPr/>
            </p:nvSpPr>
            <p:spPr>
              <a:xfrm>
                <a:off x="3266325" y="3621600"/>
                <a:ext cx="165000" cy="159500"/>
              </a:xfrm>
              <a:custGeom>
                <a:avLst/>
                <a:gdLst/>
                <a:ahLst/>
                <a:cxnLst/>
                <a:rect l="l" t="t" r="r" b="b"/>
                <a:pathLst>
                  <a:path w="6600" h="6380" extrusionOk="0">
                    <a:moveTo>
                      <a:pt x="2237" y="0"/>
                    </a:moveTo>
                    <a:cubicBezTo>
                      <a:pt x="1950" y="0"/>
                      <a:pt x="1671" y="160"/>
                      <a:pt x="1551" y="480"/>
                    </a:cubicBezTo>
                    <a:lnTo>
                      <a:pt x="151" y="4029"/>
                    </a:lnTo>
                    <a:cubicBezTo>
                      <a:pt x="1" y="4379"/>
                      <a:pt x="201" y="4779"/>
                      <a:pt x="551" y="4929"/>
                    </a:cubicBezTo>
                    <a:lnTo>
                      <a:pt x="4100" y="6329"/>
                    </a:lnTo>
                    <a:cubicBezTo>
                      <a:pt x="4192" y="6363"/>
                      <a:pt x="4284" y="6379"/>
                      <a:pt x="4372" y="6379"/>
                    </a:cubicBezTo>
                    <a:cubicBezTo>
                      <a:pt x="4670" y="6379"/>
                      <a:pt x="4934" y="6199"/>
                      <a:pt x="5050" y="5929"/>
                    </a:cubicBezTo>
                    <a:lnTo>
                      <a:pt x="6450" y="2380"/>
                    </a:lnTo>
                    <a:cubicBezTo>
                      <a:pt x="6600" y="1980"/>
                      <a:pt x="6400" y="1580"/>
                      <a:pt x="6050" y="1430"/>
                    </a:cubicBezTo>
                    <a:lnTo>
                      <a:pt x="2450" y="30"/>
                    </a:lnTo>
                    <a:cubicBezTo>
                      <a:pt x="2380" y="10"/>
                      <a:pt x="2308" y="0"/>
                      <a:pt x="223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3;p32">
                <a:extLst>
                  <a:ext uri="{FF2B5EF4-FFF2-40B4-BE49-F238E27FC236}">
                    <a16:creationId xmlns:a16="http://schemas.microsoft.com/office/drawing/2014/main" id="{14BBC1BF-3CF4-436C-85E2-DEFF371F7AA0}"/>
                  </a:ext>
                </a:extLst>
              </p:cNvPr>
              <p:cNvSpPr/>
              <p:nvPr/>
            </p:nvSpPr>
            <p:spPr>
              <a:xfrm>
                <a:off x="3165100" y="3879775"/>
                <a:ext cx="165000" cy="160025"/>
              </a:xfrm>
              <a:custGeom>
                <a:avLst/>
                <a:gdLst/>
                <a:ahLst/>
                <a:cxnLst/>
                <a:rect l="l" t="t" r="r" b="b"/>
                <a:pathLst>
                  <a:path w="6600" h="6401" extrusionOk="0">
                    <a:moveTo>
                      <a:pt x="2228" y="1"/>
                    </a:moveTo>
                    <a:cubicBezTo>
                      <a:pt x="1930" y="1"/>
                      <a:pt x="1666" y="182"/>
                      <a:pt x="1550" y="451"/>
                    </a:cubicBezTo>
                    <a:lnTo>
                      <a:pt x="150" y="4051"/>
                    </a:lnTo>
                    <a:cubicBezTo>
                      <a:pt x="1" y="4401"/>
                      <a:pt x="200" y="4800"/>
                      <a:pt x="550" y="4950"/>
                    </a:cubicBezTo>
                    <a:lnTo>
                      <a:pt x="4150" y="6350"/>
                    </a:lnTo>
                    <a:cubicBezTo>
                      <a:pt x="4230" y="6385"/>
                      <a:pt x="4313" y="6401"/>
                      <a:pt x="4395" y="6401"/>
                    </a:cubicBezTo>
                    <a:cubicBezTo>
                      <a:pt x="4670" y="6401"/>
                      <a:pt x="4934" y="6220"/>
                      <a:pt x="5050" y="5950"/>
                    </a:cubicBezTo>
                    <a:lnTo>
                      <a:pt x="6449" y="2401"/>
                    </a:lnTo>
                    <a:cubicBezTo>
                      <a:pt x="6599" y="2001"/>
                      <a:pt x="6399" y="1601"/>
                      <a:pt x="6049" y="1451"/>
                    </a:cubicBezTo>
                    <a:lnTo>
                      <a:pt x="2500" y="51"/>
                    </a:lnTo>
                    <a:cubicBezTo>
                      <a:pt x="2408" y="17"/>
                      <a:pt x="2317" y="1"/>
                      <a:pt x="2228"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4;p32">
                <a:extLst>
                  <a:ext uri="{FF2B5EF4-FFF2-40B4-BE49-F238E27FC236}">
                    <a16:creationId xmlns:a16="http://schemas.microsoft.com/office/drawing/2014/main" id="{29EA4568-D10C-4498-8714-D971BA4AF87C}"/>
                  </a:ext>
                </a:extLst>
              </p:cNvPr>
              <p:cNvSpPr/>
              <p:nvPr/>
            </p:nvSpPr>
            <p:spPr>
              <a:xfrm>
                <a:off x="3345075" y="3801050"/>
                <a:ext cx="165000" cy="160025"/>
              </a:xfrm>
              <a:custGeom>
                <a:avLst/>
                <a:gdLst/>
                <a:ahLst/>
                <a:cxnLst/>
                <a:rect l="l" t="t" r="r" b="b"/>
                <a:pathLst>
                  <a:path w="6600" h="6401" extrusionOk="0">
                    <a:moveTo>
                      <a:pt x="2205" y="0"/>
                    </a:moveTo>
                    <a:cubicBezTo>
                      <a:pt x="1930" y="0"/>
                      <a:pt x="1666" y="181"/>
                      <a:pt x="1550" y="451"/>
                    </a:cubicBezTo>
                    <a:lnTo>
                      <a:pt x="150" y="4050"/>
                    </a:lnTo>
                    <a:cubicBezTo>
                      <a:pt x="0" y="4400"/>
                      <a:pt x="200" y="4800"/>
                      <a:pt x="550" y="4950"/>
                    </a:cubicBezTo>
                    <a:lnTo>
                      <a:pt x="4100" y="6350"/>
                    </a:lnTo>
                    <a:cubicBezTo>
                      <a:pt x="4191" y="6384"/>
                      <a:pt x="4283" y="6400"/>
                      <a:pt x="4372" y="6400"/>
                    </a:cubicBezTo>
                    <a:cubicBezTo>
                      <a:pt x="4670" y="6400"/>
                      <a:pt x="4934" y="6219"/>
                      <a:pt x="5049" y="5950"/>
                    </a:cubicBezTo>
                    <a:lnTo>
                      <a:pt x="6449" y="2350"/>
                    </a:lnTo>
                    <a:cubicBezTo>
                      <a:pt x="6599" y="2000"/>
                      <a:pt x="6399" y="1601"/>
                      <a:pt x="6049" y="1451"/>
                    </a:cubicBezTo>
                    <a:lnTo>
                      <a:pt x="2450" y="51"/>
                    </a:lnTo>
                    <a:cubicBezTo>
                      <a:pt x="2370" y="16"/>
                      <a:pt x="2287" y="0"/>
                      <a:pt x="2205"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5;p32">
                <a:extLst>
                  <a:ext uri="{FF2B5EF4-FFF2-40B4-BE49-F238E27FC236}">
                    <a16:creationId xmlns:a16="http://schemas.microsoft.com/office/drawing/2014/main" id="{86225F8E-F41B-431F-942D-0818B95C9D2C}"/>
                  </a:ext>
                </a:extLst>
              </p:cNvPr>
              <p:cNvSpPr/>
              <p:nvPr/>
            </p:nvSpPr>
            <p:spPr>
              <a:xfrm>
                <a:off x="3086375" y="3700325"/>
                <a:ext cx="164975" cy="159500"/>
              </a:xfrm>
              <a:custGeom>
                <a:avLst/>
                <a:gdLst/>
                <a:ahLst/>
                <a:cxnLst/>
                <a:rect l="l" t="t" r="r" b="b"/>
                <a:pathLst>
                  <a:path w="6599" h="6380" extrusionOk="0">
                    <a:moveTo>
                      <a:pt x="2262" y="1"/>
                    </a:moveTo>
                    <a:cubicBezTo>
                      <a:pt x="1950" y="1"/>
                      <a:pt x="1670" y="161"/>
                      <a:pt x="1550" y="480"/>
                    </a:cubicBezTo>
                    <a:lnTo>
                      <a:pt x="150" y="4030"/>
                    </a:lnTo>
                    <a:cubicBezTo>
                      <a:pt x="0" y="4380"/>
                      <a:pt x="200" y="4780"/>
                      <a:pt x="550" y="4930"/>
                    </a:cubicBezTo>
                    <a:lnTo>
                      <a:pt x="4149" y="6329"/>
                    </a:lnTo>
                    <a:cubicBezTo>
                      <a:pt x="4230" y="6364"/>
                      <a:pt x="4312" y="6380"/>
                      <a:pt x="4394" y="6380"/>
                    </a:cubicBezTo>
                    <a:cubicBezTo>
                      <a:pt x="4670" y="6380"/>
                      <a:pt x="4934" y="6199"/>
                      <a:pt x="5049" y="5930"/>
                    </a:cubicBezTo>
                    <a:lnTo>
                      <a:pt x="6449" y="2380"/>
                    </a:lnTo>
                    <a:cubicBezTo>
                      <a:pt x="6599" y="1980"/>
                      <a:pt x="6399" y="1580"/>
                      <a:pt x="6049" y="1430"/>
                    </a:cubicBezTo>
                    <a:lnTo>
                      <a:pt x="2500" y="31"/>
                    </a:lnTo>
                    <a:cubicBezTo>
                      <a:pt x="2420" y="11"/>
                      <a:pt x="2340" y="1"/>
                      <a:pt x="2262"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6;p32">
                <a:extLst>
                  <a:ext uri="{FF2B5EF4-FFF2-40B4-BE49-F238E27FC236}">
                    <a16:creationId xmlns:a16="http://schemas.microsoft.com/office/drawing/2014/main" id="{70B171C6-6806-4458-94F8-C9EDF1B4F05E}"/>
                  </a:ext>
                </a:extLst>
              </p:cNvPr>
              <p:cNvSpPr/>
              <p:nvPr/>
            </p:nvSpPr>
            <p:spPr>
              <a:xfrm>
                <a:off x="4236075" y="4017500"/>
                <a:ext cx="150075" cy="127925"/>
              </a:xfrm>
              <a:custGeom>
                <a:avLst/>
                <a:gdLst/>
                <a:ahLst/>
                <a:cxnLst/>
                <a:rect l="l" t="t" r="r" b="b"/>
                <a:pathLst>
                  <a:path w="6003" h="5117" extrusionOk="0">
                    <a:moveTo>
                      <a:pt x="3096" y="1"/>
                    </a:moveTo>
                    <a:cubicBezTo>
                      <a:pt x="1380" y="1"/>
                      <a:pt x="0" y="1814"/>
                      <a:pt x="804" y="3591"/>
                    </a:cubicBezTo>
                    <a:cubicBezTo>
                      <a:pt x="1243" y="4616"/>
                      <a:pt x="2171" y="5116"/>
                      <a:pt x="3104" y="5116"/>
                    </a:cubicBezTo>
                    <a:cubicBezTo>
                      <a:pt x="4083" y="5116"/>
                      <a:pt x="5068" y="4566"/>
                      <a:pt x="5503" y="3491"/>
                    </a:cubicBezTo>
                    <a:cubicBezTo>
                      <a:pt x="6003" y="2191"/>
                      <a:pt x="5353" y="691"/>
                      <a:pt x="4053" y="191"/>
                    </a:cubicBezTo>
                    <a:cubicBezTo>
                      <a:pt x="3731" y="61"/>
                      <a:pt x="3408" y="1"/>
                      <a:pt x="3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7;p32">
                <a:extLst>
                  <a:ext uri="{FF2B5EF4-FFF2-40B4-BE49-F238E27FC236}">
                    <a16:creationId xmlns:a16="http://schemas.microsoft.com/office/drawing/2014/main" id="{CFA95DB7-FA14-4888-B7FB-54874C256974}"/>
                  </a:ext>
                </a:extLst>
              </p:cNvPr>
              <p:cNvSpPr/>
              <p:nvPr/>
            </p:nvSpPr>
            <p:spPr>
              <a:xfrm>
                <a:off x="4138225" y="4270450"/>
                <a:ext cx="149200" cy="127425"/>
              </a:xfrm>
              <a:custGeom>
                <a:avLst/>
                <a:gdLst/>
                <a:ahLst/>
                <a:cxnLst/>
                <a:rect l="l" t="t" r="r" b="b"/>
                <a:pathLst>
                  <a:path w="5968" h="5097" extrusionOk="0">
                    <a:moveTo>
                      <a:pt x="3106" y="0"/>
                    </a:moveTo>
                    <a:cubicBezTo>
                      <a:pt x="1380" y="0"/>
                      <a:pt x="1" y="1822"/>
                      <a:pt x="769" y="3571"/>
                    </a:cubicBezTo>
                    <a:cubicBezTo>
                      <a:pt x="1208" y="4596"/>
                      <a:pt x="2135" y="5097"/>
                      <a:pt x="3069" y="5097"/>
                    </a:cubicBezTo>
                    <a:cubicBezTo>
                      <a:pt x="4047" y="5097"/>
                      <a:pt x="5033" y="4546"/>
                      <a:pt x="5468" y="3471"/>
                    </a:cubicBezTo>
                    <a:cubicBezTo>
                      <a:pt x="5968" y="2171"/>
                      <a:pt x="5318" y="721"/>
                      <a:pt x="4018" y="172"/>
                    </a:cubicBezTo>
                    <a:cubicBezTo>
                      <a:pt x="3710" y="54"/>
                      <a:pt x="3403" y="0"/>
                      <a:pt x="3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8;p32">
                <a:extLst>
                  <a:ext uri="{FF2B5EF4-FFF2-40B4-BE49-F238E27FC236}">
                    <a16:creationId xmlns:a16="http://schemas.microsoft.com/office/drawing/2014/main" id="{2AAE684B-D4C2-4319-8C4D-49B5F256E331}"/>
                  </a:ext>
                </a:extLst>
              </p:cNvPr>
              <p:cNvSpPr/>
              <p:nvPr/>
            </p:nvSpPr>
            <p:spPr>
              <a:xfrm>
                <a:off x="4313650" y="4193775"/>
                <a:ext cx="154050" cy="127675"/>
              </a:xfrm>
              <a:custGeom>
                <a:avLst/>
                <a:gdLst/>
                <a:ahLst/>
                <a:cxnLst/>
                <a:rect l="l" t="t" r="r" b="b"/>
                <a:pathLst>
                  <a:path w="6162" h="5107" extrusionOk="0">
                    <a:moveTo>
                      <a:pt x="3156" y="0"/>
                    </a:moveTo>
                    <a:cubicBezTo>
                      <a:pt x="2811" y="0"/>
                      <a:pt x="2454" y="75"/>
                      <a:pt x="2100" y="239"/>
                    </a:cubicBezTo>
                    <a:cubicBezTo>
                      <a:pt x="0" y="1139"/>
                      <a:pt x="50" y="4088"/>
                      <a:pt x="2200" y="4938"/>
                    </a:cubicBezTo>
                    <a:cubicBezTo>
                      <a:pt x="2497" y="5053"/>
                      <a:pt x="2803" y="5107"/>
                      <a:pt x="3103" y="5107"/>
                    </a:cubicBezTo>
                    <a:cubicBezTo>
                      <a:pt x="4116" y="5107"/>
                      <a:pt x="5075" y="4491"/>
                      <a:pt x="5500" y="3488"/>
                    </a:cubicBezTo>
                    <a:cubicBezTo>
                      <a:pt x="6161" y="1710"/>
                      <a:pt x="4804" y="0"/>
                      <a:pt x="31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9;p32">
                <a:extLst>
                  <a:ext uri="{FF2B5EF4-FFF2-40B4-BE49-F238E27FC236}">
                    <a16:creationId xmlns:a16="http://schemas.microsoft.com/office/drawing/2014/main" id="{B57F8337-01E5-45E4-B8F0-D68F59CBD917}"/>
                  </a:ext>
                </a:extLst>
              </p:cNvPr>
              <p:cNvSpPr/>
              <p:nvPr/>
            </p:nvSpPr>
            <p:spPr>
              <a:xfrm>
                <a:off x="4061200" y="4094325"/>
                <a:ext cx="153975" cy="128400"/>
              </a:xfrm>
              <a:custGeom>
                <a:avLst/>
                <a:gdLst/>
                <a:ahLst/>
                <a:cxnLst/>
                <a:rect l="l" t="t" r="r" b="b"/>
                <a:pathLst>
                  <a:path w="6159" h="5136" extrusionOk="0">
                    <a:moveTo>
                      <a:pt x="3085" y="0"/>
                    </a:moveTo>
                    <a:cubicBezTo>
                      <a:pt x="2748" y="0"/>
                      <a:pt x="2398" y="69"/>
                      <a:pt x="2050" y="218"/>
                    </a:cubicBezTo>
                    <a:cubicBezTo>
                      <a:pt x="0" y="1168"/>
                      <a:pt x="50" y="4117"/>
                      <a:pt x="2150" y="4967"/>
                    </a:cubicBezTo>
                    <a:cubicBezTo>
                      <a:pt x="2447" y="5081"/>
                      <a:pt x="2755" y="5135"/>
                      <a:pt x="3059" y="5135"/>
                    </a:cubicBezTo>
                    <a:cubicBezTo>
                      <a:pt x="4084" y="5135"/>
                      <a:pt x="5064" y="4520"/>
                      <a:pt x="5449" y="3517"/>
                    </a:cubicBezTo>
                    <a:cubicBezTo>
                      <a:pt x="6158" y="1724"/>
                      <a:pt x="4780" y="0"/>
                      <a:pt x="3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20;p32">
                <a:extLst>
                  <a:ext uri="{FF2B5EF4-FFF2-40B4-BE49-F238E27FC236}">
                    <a16:creationId xmlns:a16="http://schemas.microsoft.com/office/drawing/2014/main" id="{A4B4CEFB-3700-448E-B6AF-99FCBF974651}"/>
                  </a:ext>
                </a:extLst>
              </p:cNvPr>
              <p:cNvSpPr/>
              <p:nvPr/>
            </p:nvSpPr>
            <p:spPr>
              <a:xfrm>
                <a:off x="3541275" y="4055500"/>
                <a:ext cx="109625" cy="63450"/>
              </a:xfrm>
              <a:custGeom>
                <a:avLst/>
                <a:gdLst/>
                <a:ahLst/>
                <a:cxnLst/>
                <a:rect l="l" t="t" r="r" b="b"/>
                <a:pathLst>
                  <a:path w="4385" h="2538" extrusionOk="0">
                    <a:moveTo>
                      <a:pt x="928" y="1"/>
                    </a:moveTo>
                    <a:cubicBezTo>
                      <a:pt x="598" y="1"/>
                      <a:pt x="302" y="218"/>
                      <a:pt x="151" y="521"/>
                    </a:cubicBezTo>
                    <a:cubicBezTo>
                      <a:pt x="1" y="921"/>
                      <a:pt x="201" y="1421"/>
                      <a:pt x="651" y="1571"/>
                    </a:cubicBezTo>
                    <a:lnTo>
                      <a:pt x="2850" y="2471"/>
                    </a:lnTo>
                    <a:cubicBezTo>
                      <a:pt x="2966" y="2517"/>
                      <a:pt x="3077" y="2538"/>
                      <a:pt x="3181" y="2538"/>
                    </a:cubicBezTo>
                    <a:cubicBezTo>
                      <a:pt x="3978" y="2538"/>
                      <a:pt x="4384" y="1319"/>
                      <a:pt x="3500" y="921"/>
                    </a:cubicBezTo>
                    <a:lnTo>
                      <a:pt x="1251" y="71"/>
                    </a:lnTo>
                    <a:cubicBezTo>
                      <a:pt x="1142" y="23"/>
                      <a:pt x="1033" y="1"/>
                      <a:pt x="928"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1;p32">
                <a:extLst>
                  <a:ext uri="{FF2B5EF4-FFF2-40B4-BE49-F238E27FC236}">
                    <a16:creationId xmlns:a16="http://schemas.microsoft.com/office/drawing/2014/main" id="{A5E57089-DB4E-4CCA-A0BD-5982B1BE656B}"/>
                  </a:ext>
                </a:extLst>
              </p:cNvPr>
              <p:cNvSpPr/>
              <p:nvPr/>
            </p:nvSpPr>
            <p:spPr>
              <a:xfrm>
                <a:off x="3813100" y="4163975"/>
                <a:ext cx="116425" cy="63675"/>
              </a:xfrm>
              <a:custGeom>
                <a:avLst/>
                <a:gdLst/>
                <a:ahLst/>
                <a:cxnLst/>
                <a:rect l="l" t="t" r="r" b="b"/>
                <a:pathLst>
                  <a:path w="4657" h="2547" extrusionOk="0">
                    <a:moveTo>
                      <a:pt x="1123" y="0"/>
                    </a:moveTo>
                    <a:cubicBezTo>
                      <a:pt x="351" y="0"/>
                      <a:pt x="1" y="1231"/>
                      <a:pt x="876" y="1581"/>
                    </a:cubicBezTo>
                    <a:lnTo>
                      <a:pt x="3125" y="2481"/>
                    </a:lnTo>
                    <a:cubicBezTo>
                      <a:pt x="3238" y="2526"/>
                      <a:pt x="3346" y="2546"/>
                      <a:pt x="3448" y="2546"/>
                    </a:cubicBezTo>
                    <a:cubicBezTo>
                      <a:pt x="4250" y="2546"/>
                      <a:pt x="4657" y="1286"/>
                      <a:pt x="3725" y="931"/>
                    </a:cubicBezTo>
                    <a:lnTo>
                      <a:pt x="1476" y="81"/>
                    </a:lnTo>
                    <a:cubicBezTo>
                      <a:pt x="1351" y="25"/>
                      <a:pt x="1232" y="0"/>
                      <a:pt x="112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2;p32">
                <a:extLst>
                  <a:ext uri="{FF2B5EF4-FFF2-40B4-BE49-F238E27FC236}">
                    <a16:creationId xmlns:a16="http://schemas.microsoft.com/office/drawing/2014/main" id="{3ED17C29-592E-42E8-A392-9C1FE11BAD9B}"/>
                  </a:ext>
                </a:extLst>
              </p:cNvPr>
              <p:cNvSpPr/>
              <p:nvPr/>
            </p:nvSpPr>
            <p:spPr>
              <a:xfrm>
                <a:off x="3594175" y="4180500"/>
                <a:ext cx="178350" cy="152375"/>
              </a:xfrm>
              <a:custGeom>
                <a:avLst/>
                <a:gdLst/>
                <a:ahLst/>
                <a:cxnLst/>
                <a:rect l="l" t="t" r="r" b="b"/>
                <a:pathLst>
                  <a:path w="7134" h="6095" extrusionOk="0">
                    <a:moveTo>
                      <a:pt x="3669" y="1"/>
                    </a:moveTo>
                    <a:cubicBezTo>
                      <a:pt x="1626" y="1"/>
                      <a:pt x="0" y="2189"/>
                      <a:pt x="934" y="4269"/>
                    </a:cubicBezTo>
                    <a:cubicBezTo>
                      <a:pt x="1449" y="5494"/>
                      <a:pt x="2563" y="6095"/>
                      <a:pt x="3684" y="6095"/>
                    </a:cubicBezTo>
                    <a:cubicBezTo>
                      <a:pt x="4850" y="6095"/>
                      <a:pt x="6023" y="5444"/>
                      <a:pt x="6533" y="4169"/>
                    </a:cubicBezTo>
                    <a:cubicBezTo>
                      <a:pt x="7133" y="2620"/>
                      <a:pt x="6383" y="820"/>
                      <a:pt x="4784" y="220"/>
                    </a:cubicBezTo>
                    <a:cubicBezTo>
                      <a:pt x="4407" y="69"/>
                      <a:pt x="4031" y="1"/>
                      <a:pt x="366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 name="Google Shape;1141;p32">
            <a:extLst>
              <a:ext uri="{FF2B5EF4-FFF2-40B4-BE49-F238E27FC236}">
                <a16:creationId xmlns:a16="http://schemas.microsoft.com/office/drawing/2014/main" id="{C59DAD39-22B8-402A-A26F-005A988BA000}"/>
              </a:ext>
            </a:extLst>
          </p:cNvPr>
          <p:cNvGrpSpPr/>
          <p:nvPr/>
        </p:nvGrpSpPr>
        <p:grpSpPr>
          <a:xfrm>
            <a:off x="5933123" y="360008"/>
            <a:ext cx="2696425" cy="2606114"/>
            <a:chOff x="475993" y="1240841"/>
            <a:chExt cx="2640268" cy="1989262"/>
          </a:xfrm>
        </p:grpSpPr>
        <p:sp>
          <p:nvSpPr>
            <p:cNvPr id="80" name="Google Shape;1142;p32">
              <a:extLst>
                <a:ext uri="{FF2B5EF4-FFF2-40B4-BE49-F238E27FC236}">
                  <a16:creationId xmlns:a16="http://schemas.microsoft.com/office/drawing/2014/main" id="{15629225-5BEC-4521-AE74-5FCC35B15ADA}"/>
                </a:ext>
              </a:extLst>
            </p:cNvPr>
            <p:cNvSpPr/>
            <p:nvPr/>
          </p:nvSpPr>
          <p:spPr>
            <a:xfrm>
              <a:off x="475993" y="2732048"/>
              <a:ext cx="2640268" cy="49805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1" name="Google Shape;1143;p32">
              <a:extLst>
                <a:ext uri="{FF2B5EF4-FFF2-40B4-BE49-F238E27FC236}">
                  <a16:creationId xmlns:a16="http://schemas.microsoft.com/office/drawing/2014/main" id="{C9B64362-76BB-4A6B-9AAD-4EB2325B7A6A}"/>
                </a:ext>
              </a:extLst>
            </p:cNvPr>
            <p:cNvGrpSpPr/>
            <p:nvPr/>
          </p:nvGrpSpPr>
          <p:grpSpPr>
            <a:xfrm>
              <a:off x="948464" y="1240841"/>
              <a:ext cx="1732127" cy="1681516"/>
              <a:chOff x="312277" y="2793596"/>
              <a:chExt cx="1960973" cy="1903671"/>
            </a:xfrm>
          </p:grpSpPr>
          <p:sp>
            <p:nvSpPr>
              <p:cNvPr id="82" name="Google Shape;1144;p32">
                <a:extLst>
                  <a:ext uri="{FF2B5EF4-FFF2-40B4-BE49-F238E27FC236}">
                    <a16:creationId xmlns:a16="http://schemas.microsoft.com/office/drawing/2014/main" id="{D2D0FF96-F9FC-4C1C-9FB2-21FAA908F719}"/>
                  </a:ext>
                </a:extLst>
              </p:cNvPr>
              <p:cNvSpPr/>
              <p:nvPr/>
            </p:nvSpPr>
            <p:spPr>
              <a:xfrm>
                <a:off x="312277" y="4581739"/>
                <a:ext cx="1919700" cy="115528"/>
              </a:xfrm>
              <a:custGeom>
                <a:avLst/>
                <a:gdLst/>
                <a:ahLst/>
                <a:cxnLst/>
                <a:rect l="l" t="t" r="r" b="b"/>
                <a:pathLst>
                  <a:path w="76788" h="5600" extrusionOk="0">
                    <a:moveTo>
                      <a:pt x="38394" y="0"/>
                    </a:moveTo>
                    <a:cubicBezTo>
                      <a:pt x="17197" y="0"/>
                      <a:pt x="0" y="1250"/>
                      <a:pt x="0" y="2800"/>
                    </a:cubicBezTo>
                    <a:cubicBezTo>
                      <a:pt x="0" y="4349"/>
                      <a:pt x="17197" y="5599"/>
                      <a:pt x="38394" y="5599"/>
                    </a:cubicBezTo>
                    <a:cubicBezTo>
                      <a:pt x="59640" y="5599"/>
                      <a:pt x="76787" y="4299"/>
                      <a:pt x="76787" y="2800"/>
                    </a:cubicBezTo>
                    <a:cubicBezTo>
                      <a:pt x="76787" y="1250"/>
                      <a:pt x="59640" y="0"/>
                      <a:pt x="38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150;p32">
                <a:extLst>
                  <a:ext uri="{FF2B5EF4-FFF2-40B4-BE49-F238E27FC236}">
                    <a16:creationId xmlns:a16="http://schemas.microsoft.com/office/drawing/2014/main" id="{6B93F891-2DED-4493-9EBE-8E650559934F}"/>
                  </a:ext>
                </a:extLst>
              </p:cNvPr>
              <p:cNvSpPr/>
              <p:nvPr/>
            </p:nvSpPr>
            <p:spPr>
              <a:xfrm>
                <a:off x="810500" y="3731075"/>
                <a:ext cx="881125" cy="376200"/>
              </a:xfrm>
              <a:custGeom>
                <a:avLst/>
                <a:gdLst/>
                <a:ahLst/>
                <a:cxnLst/>
                <a:rect l="l" t="t" r="r" b="b"/>
                <a:pathLst>
                  <a:path w="35245" h="15048" extrusionOk="0">
                    <a:moveTo>
                      <a:pt x="3500" y="0"/>
                    </a:moveTo>
                    <a:lnTo>
                      <a:pt x="501" y="1300"/>
                    </a:lnTo>
                    <a:cubicBezTo>
                      <a:pt x="201" y="1450"/>
                      <a:pt x="1" y="1800"/>
                      <a:pt x="101" y="2150"/>
                    </a:cubicBezTo>
                    <a:lnTo>
                      <a:pt x="31146" y="15048"/>
                    </a:lnTo>
                    <a:lnTo>
                      <a:pt x="35245" y="13148"/>
                    </a:lnTo>
                    <a:lnTo>
                      <a:pt x="3500" y="0"/>
                    </a:lnTo>
                    <a:close/>
                  </a:path>
                </a:pathLst>
              </a:custGeom>
              <a:solidFill>
                <a:srgbClr val="263238">
                  <a:alpha val="5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51;p32">
                <a:extLst>
                  <a:ext uri="{FF2B5EF4-FFF2-40B4-BE49-F238E27FC236}">
                    <a16:creationId xmlns:a16="http://schemas.microsoft.com/office/drawing/2014/main" id="{54B393FE-E9AB-47BC-9B76-5AE45A6F302F}"/>
                  </a:ext>
                </a:extLst>
              </p:cNvPr>
              <p:cNvSpPr/>
              <p:nvPr/>
            </p:nvSpPr>
            <p:spPr>
              <a:xfrm>
                <a:off x="923000" y="3647325"/>
                <a:ext cx="953600" cy="401225"/>
              </a:xfrm>
              <a:custGeom>
                <a:avLst/>
                <a:gdLst/>
                <a:ahLst/>
                <a:cxnLst/>
                <a:rect l="l" t="t" r="r" b="b"/>
                <a:pathLst>
                  <a:path w="38144" h="16049" extrusionOk="0">
                    <a:moveTo>
                      <a:pt x="6399" y="1"/>
                    </a:moveTo>
                    <a:lnTo>
                      <a:pt x="0" y="2850"/>
                    </a:lnTo>
                    <a:lnTo>
                      <a:pt x="31745" y="16048"/>
                    </a:lnTo>
                    <a:lnTo>
                      <a:pt x="38144" y="13199"/>
                    </a:lnTo>
                    <a:lnTo>
                      <a:pt x="6399" y="1"/>
                    </a:lnTo>
                    <a:close/>
                  </a:path>
                </a:pathLst>
              </a:custGeom>
              <a:solidFill>
                <a:srgbClr val="263238">
                  <a:alpha val="5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152;p32">
                <a:extLst>
                  <a:ext uri="{FF2B5EF4-FFF2-40B4-BE49-F238E27FC236}">
                    <a16:creationId xmlns:a16="http://schemas.microsoft.com/office/drawing/2014/main" id="{F3C0F575-47C0-4674-A4A8-845A68A13AC3}"/>
                  </a:ext>
                </a:extLst>
              </p:cNvPr>
              <p:cNvSpPr/>
              <p:nvPr/>
            </p:nvSpPr>
            <p:spPr>
              <a:xfrm>
                <a:off x="2102775" y="3963850"/>
                <a:ext cx="60650" cy="112175"/>
              </a:xfrm>
              <a:custGeom>
                <a:avLst/>
                <a:gdLst/>
                <a:ahLst/>
                <a:cxnLst/>
                <a:rect l="l" t="t" r="r" b="b"/>
                <a:pathLst>
                  <a:path w="2426" h="4487" extrusionOk="0">
                    <a:moveTo>
                      <a:pt x="1219" y="0"/>
                    </a:moveTo>
                    <a:cubicBezTo>
                      <a:pt x="613" y="0"/>
                      <a:pt x="1" y="413"/>
                      <a:pt x="51" y="1237"/>
                    </a:cubicBezTo>
                    <a:lnTo>
                      <a:pt x="51" y="3337"/>
                    </a:lnTo>
                    <a:cubicBezTo>
                      <a:pt x="51" y="3937"/>
                      <a:pt x="551" y="4487"/>
                      <a:pt x="1201" y="4487"/>
                    </a:cubicBezTo>
                    <a:cubicBezTo>
                      <a:pt x="1851" y="4487"/>
                      <a:pt x="2351" y="3937"/>
                      <a:pt x="2351" y="3337"/>
                    </a:cubicBezTo>
                    <a:lnTo>
                      <a:pt x="2351" y="1237"/>
                    </a:lnTo>
                    <a:cubicBezTo>
                      <a:pt x="2426" y="413"/>
                      <a:pt x="1826" y="0"/>
                      <a:pt x="1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53;p32">
                <a:extLst>
                  <a:ext uri="{FF2B5EF4-FFF2-40B4-BE49-F238E27FC236}">
                    <a16:creationId xmlns:a16="http://schemas.microsoft.com/office/drawing/2014/main" id="{215605AD-13DD-40DB-8FFF-113474A566FB}"/>
                  </a:ext>
                </a:extLst>
              </p:cNvPr>
              <p:cNvSpPr/>
              <p:nvPr/>
            </p:nvSpPr>
            <p:spPr>
              <a:xfrm>
                <a:off x="2102775" y="4114750"/>
                <a:ext cx="60650" cy="112200"/>
              </a:xfrm>
              <a:custGeom>
                <a:avLst/>
                <a:gdLst/>
                <a:ahLst/>
                <a:cxnLst/>
                <a:rect l="l" t="t" r="r" b="b"/>
                <a:pathLst>
                  <a:path w="2426" h="4488" extrusionOk="0">
                    <a:moveTo>
                      <a:pt x="1201" y="1"/>
                    </a:moveTo>
                    <a:cubicBezTo>
                      <a:pt x="551" y="1"/>
                      <a:pt x="51" y="501"/>
                      <a:pt x="51" y="1150"/>
                    </a:cubicBezTo>
                    <a:lnTo>
                      <a:pt x="51" y="3250"/>
                    </a:lnTo>
                    <a:cubicBezTo>
                      <a:pt x="1" y="4075"/>
                      <a:pt x="613" y="4487"/>
                      <a:pt x="1219" y="4487"/>
                    </a:cubicBezTo>
                    <a:cubicBezTo>
                      <a:pt x="1826" y="4487"/>
                      <a:pt x="2426" y="4075"/>
                      <a:pt x="2351" y="3250"/>
                    </a:cubicBezTo>
                    <a:lnTo>
                      <a:pt x="2351" y="1150"/>
                    </a:lnTo>
                    <a:cubicBezTo>
                      <a:pt x="2401" y="501"/>
                      <a:pt x="1851" y="1"/>
                      <a:pt x="1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54;p32">
                <a:extLst>
                  <a:ext uri="{FF2B5EF4-FFF2-40B4-BE49-F238E27FC236}">
                    <a16:creationId xmlns:a16="http://schemas.microsoft.com/office/drawing/2014/main" id="{DFDADBEE-805F-4407-9C93-92158EEEB81A}"/>
                  </a:ext>
                </a:extLst>
              </p:cNvPr>
              <p:cNvSpPr/>
              <p:nvPr/>
            </p:nvSpPr>
            <p:spPr>
              <a:xfrm>
                <a:off x="2141050" y="4065950"/>
                <a:ext cx="132200" cy="57725"/>
              </a:xfrm>
              <a:custGeom>
                <a:avLst/>
                <a:gdLst/>
                <a:ahLst/>
                <a:cxnLst/>
                <a:rect l="l" t="t" r="r" b="b"/>
                <a:pathLst>
                  <a:path w="5288" h="2309" extrusionOk="0">
                    <a:moveTo>
                      <a:pt x="1526" y="0"/>
                    </a:moveTo>
                    <a:cubicBezTo>
                      <a:pt x="16" y="0"/>
                      <a:pt x="1" y="2309"/>
                      <a:pt x="1482" y="2309"/>
                    </a:cubicBezTo>
                    <a:cubicBezTo>
                      <a:pt x="1526" y="2309"/>
                      <a:pt x="1572" y="2307"/>
                      <a:pt x="1619" y="2303"/>
                    </a:cubicBezTo>
                    <a:lnTo>
                      <a:pt x="3669" y="2303"/>
                    </a:lnTo>
                    <a:cubicBezTo>
                      <a:pt x="3716" y="2307"/>
                      <a:pt x="3762" y="2309"/>
                      <a:pt x="3806" y="2309"/>
                    </a:cubicBezTo>
                    <a:cubicBezTo>
                      <a:pt x="5287" y="2309"/>
                      <a:pt x="5273" y="0"/>
                      <a:pt x="3762" y="0"/>
                    </a:cubicBezTo>
                    <a:cubicBezTo>
                      <a:pt x="3732" y="0"/>
                      <a:pt x="3701" y="1"/>
                      <a:pt x="3669" y="3"/>
                    </a:cubicBezTo>
                    <a:lnTo>
                      <a:pt x="1619" y="3"/>
                    </a:lnTo>
                    <a:cubicBezTo>
                      <a:pt x="1588" y="1"/>
                      <a:pt x="1557"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55;p32">
                <a:extLst>
                  <a:ext uri="{FF2B5EF4-FFF2-40B4-BE49-F238E27FC236}">
                    <a16:creationId xmlns:a16="http://schemas.microsoft.com/office/drawing/2014/main" id="{27613F77-3677-4CAA-82F8-E0602A0E4C61}"/>
                  </a:ext>
                </a:extLst>
              </p:cNvPr>
              <p:cNvSpPr/>
              <p:nvPr/>
            </p:nvSpPr>
            <p:spPr>
              <a:xfrm>
                <a:off x="1992350" y="4065950"/>
                <a:ext cx="121700" cy="57725"/>
              </a:xfrm>
              <a:custGeom>
                <a:avLst/>
                <a:gdLst/>
                <a:ahLst/>
                <a:cxnLst/>
                <a:rect l="l" t="t" r="r" b="b"/>
                <a:pathLst>
                  <a:path w="4868" h="2309" extrusionOk="0">
                    <a:moveTo>
                      <a:pt x="1525" y="0"/>
                    </a:moveTo>
                    <a:cubicBezTo>
                      <a:pt x="15" y="0"/>
                      <a:pt x="0" y="2309"/>
                      <a:pt x="1481" y="2309"/>
                    </a:cubicBezTo>
                    <a:cubicBezTo>
                      <a:pt x="1525" y="2309"/>
                      <a:pt x="1571" y="2307"/>
                      <a:pt x="1618" y="2303"/>
                    </a:cubicBezTo>
                    <a:lnTo>
                      <a:pt x="3718" y="2303"/>
                    </a:lnTo>
                    <a:cubicBezTo>
                      <a:pt x="4318" y="2303"/>
                      <a:pt x="4868" y="1803"/>
                      <a:pt x="4868" y="1153"/>
                    </a:cubicBezTo>
                    <a:cubicBezTo>
                      <a:pt x="4868" y="503"/>
                      <a:pt x="4318" y="3"/>
                      <a:pt x="3718" y="3"/>
                    </a:cubicBezTo>
                    <a:lnTo>
                      <a:pt x="1618" y="3"/>
                    </a:lnTo>
                    <a:cubicBezTo>
                      <a:pt x="1587" y="1"/>
                      <a:pt x="1556" y="0"/>
                      <a:pt x="1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56;p32">
                <a:extLst>
                  <a:ext uri="{FF2B5EF4-FFF2-40B4-BE49-F238E27FC236}">
                    <a16:creationId xmlns:a16="http://schemas.microsoft.com/office/drawing/2014/main" id="{1EE9668E-4E13-49C6-AD45-A4B9DCF6AB53}"/>
                  </a:ext>
                </a:extLst>
              </p:cNvPr>
              <p:cNvSpPr/>
              <p:nvPr/>
            </p:nvSpPr>
            <p:spPr>
              <a:xfrm>
                <a:off x="470575" y="3174300"/>
                <a:ext cx="48775" cy="90725"/>
              </a:xfrm>
              <a:custGeom>
                <a:avLst/>
                <a:gdLst/>
                <a:ahLst/>
                <a:cxnLst/>
                <a:rect l="l" t="t" r="r" b="b"/>
                <a:pathLst>
                  <a:path w="1951" h="3629" extrusionOk="0">
                    <a:moveTo>
                      <a:pt x="975" y="0"/>
                    </a:moveTo>
                    <a:cubicBezTo>
                      <a:pt x="488" y="0"/>
                      <a:pt x="0" y="325"/>
                      <a:pt x="0" y="975"/>
                    </a:cubicBezTo>
                    <a:lnTo>
                      <a:pt x="0" y="2675"/>
                    </a:lnTo>
                    <a:cubicBezTo>
                      <a:pt x="0" y="3197"/>
                      <a:pt x="406" y="3628"/>
                      <a:pt x="917" y="3628"/>
                    </a:cubicBezTo>
                    <a:cubicBezTo>
                      <a:pt x="944" y="3628"/>
                      <a:pt x="972" y="3627"/>
                      <a:pt x="1000" y="3625"/>
                    </a:cubicBezTo>
                    <a:cubicBezTo>
                      <a:pt x="1550" y="3625"/>
                      <a:pt x="1950" y="3225"/>
                      <a:pt x="1950" y="2675"/>
                    </a:cubicBezTo>
                    <a:lnTo>
                      <a:pt x="1950" y="975"/>
                    </a:lnTo>
                    <a:cubicBezTo>
                      <a:pt x="1950" y="325"/>
                      <a:pt x="1463" y="0"/>
                      <a:pt x="9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57;p32">
                <a:extLst>
                  <a:ext uri="{FF2B5EF4-FFF2-40B4-BE49-F238E27FC236}">
                    <a16:creationId xmlns:a16="http://schemas.microsoft.com/office/drawing/2014/main" id="{633E8D96-BD3A-43BD-A90B-42CA0975C9B0}"/>
                  </a:ext>
                </a:extLst>
              </p:cNvPr>
              <p:cNvSpPr/>
              <p:nvPr/>
            </p:nvSpPr>
            <p:spPr>
              <a:xfrm>
                <a:off x="470625" y="3298550"/>
                <a:ext cx="49975" cy="90725"/>
              </a:xfrm>
              <a:custGeom>
                <a:avLst/>
                <a:gdLst/>
                <a:ahLst/>
                <a:cxnLst/>
                <a:rect l="l" t="t" r="r" b="b"/>
                <a:pathLst>
                  <a:path w="1999" h="3629" extrusionOk="0">
                    <a:moveTo>
                      <a:pt x="915" y="1"/>
                    </a:moveTo>
                    <a:cubicBezTo>
                      <a:pt x="404" y="1"/>
                      <a:pt x="1" y="432"/>
                      <a:pt x="48" y="954"/>
                    </a:cubicBezTo>
                    <a:lnTo>
                      <a:pt x="48" y="2654"/>
                    </a:lnTo>
                    <a:cubicBezTo>
                      <a:pt x="48" y="3304"/>
                      <a:pt x="536" y="3629"/>
                      <a:pt x="1023" y="3629"/>
                    </a:cubicBezTo>
                    <a:cubicBezTo>
                      <a:pt x="1511" y="3629"/>
                      <a:pt x="1998" y="3304"/>
                      <a:pt x="1998" y="2654"/>
                    </a:cubicBezTo>
                    <a:lnTo>
                      <a:pt x="1998" y="954"/>
                    </a:lnTo>
                    <a:cubicBezTo>
                      <a:pt x="1998" y="404"/>
                      <a:pt x="1548" y="4"/>
                      <a:pt x="998" y="4"/>
                    </a:cubicBezTo>
                    <a:cubicBezTo>
                      <a:pt x="970" y="2"/>
                      <a:pt x="942" y="1"/>
                      <a:pt x="9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58;p32">
                <a:extLst>
                  <a:ext uri="{FF2B5EF4-FFF2-40B4-BE49-F238E27FC236}">
                    <a16:creationId xmlns:a16="http://schemas.microsoft.com/office/drawing/2014/main" id="{2335CA99-2F2C-4A97-821E-ABD0ECBDCC41}"/>
                  </a:ext>
                </a:extLst>
              </p:cNvPr>
              <p:cNvSpPr/>
              <p:nvPr/>
            </p:nvSpPr>
            <p:spPr>
              <a:xfrm>
                <a:off x="504325" y="3258650"/>
                <a:ext cx="107500" cy="48775"/>
              </a:xfrm>
              <a:custGeom>
                <a:avLst/>
                <a:gdLst/>
                <a:ahLst/>
                <a:cxnLst/>
                <a:rect l="l" t="t" r="r" b="b"/>
                <a:pathLst>
                  <a:path w="4300" h="1951" extrusionOk="0">
                    <a:moveTo>
                      <a:pt x="1250" y="1"/>
                    </a:moveTo>
                    <a:cubicBezTo>
                      <a:pt x="0" y="1"/>
                      <a:pt x="0" y="1950"/>
                      <a:pt x="1250" y="1950"/>
                    </a:cubicBezTo>
                    <a:lnTo>
                      <a:pt x="3000" y="1950"/>
                    </a:lnTo>
                    <a:cubicBezTo>
                      <a:pt x="4299" y="1950"/>
                      <a:pt x="4299" y="1"/>
                      <a:pt x="3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59;p32">
                <a:extLst>
                  <a:ext uri="{FF2B5EF4-FFF2-40B4-BE49-F238E27FC236}">
                    <a16:creationId xmlns:a16="http://schemas.microsoft.com/office/drawing/2014/main" id="{3EB7269E-EA38-4BD6-ADE2-8D4737424BDB}"/>
                  </a:ext>
                </a:extLst>
              </p:cNvPr>
              <p:cNvSpPr/>
              <p:nvPr/>
            </p:nvSpPr>
            <p:spPr>
              <a:xfrm>
                <a:off x="379350" y="3258550"/>
                <a:ext cx="100000" cy="48875"/>
              </a:xfrm>
              <a:custGeom>
                <a:avLst/>
                <a:gdLst/>
                <a:ahLst/>
                <a:cxnLst/>
                <a:rect l="l" t="t" r="r" b="b"/>
                <a:pathLst>
                  <a:path w="4000" h="1955" extrusionOk="0">
                    <a:moveTo>
                      <a:pt x="3126" y="1"/>
                    </a:moveTo>
                    <a:cubicBezTo>
                      <a:pt x="3100" y="1"/>
                      <a:pt x="3075" y="2"/>
                      <a:pt x="3049" y="5"/>
                    </a:cubicBezTo>
                    <a:lnTo>
                      <a:pt x="1300" y="5"/>
                    </a:lnTo>
                    <a:cubicBezTo>
                      <a:pt x="0" y="5"/>
                      <a:pt x="0" y="1954"/>
                      <a:pt x="1300" y="1954"/>
                    </a:cubicBezTo>
                    <a:lnTo>
                      <a:pt x="3049" y="1954"/>
                    </a:lnTo>
                    <a:cubicBezTo>
                      <a:pt x="3549" y="1954"/>
                      <a:pt x="3999" y="1454"/>
                      <a:pt x="3999" y="955"/>
                    </a:cubicBezTo>
                    <a:cubicBezTo>
                      <a:pt x="3999" y="433"/>
                      <a:pt x="3594" y="1"/>
                      <a:pt x="3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61;p32">
                <a:extLst>
                  <a:ext uri="{FF2B5EF4-FFF2-40B4-BE49-F238E27FC236}">
                    <a16:creationId xmlns:a16="http://schemas.microsoft.com/office/drawing/2014/main" id="{1A2FA31E-6814-4584-8DE6-2FD2A8718DE9}"/>
                  </a:ext>
                </a:extLst>
              </p:cNvPr>
              <p:cNvSpPr/>
              <p:nvPr/>
            </p:nvSpPr>
            <p:spPr>
              <a:xfrm>
                <a:off x="2054372" y="2793596"/>
                <a:ext cx="48775" cy="91900"/>
              </a:xfrm>
              <a:custGeom>
                <a:avLst/>
                <a:gdLst/>
                <a:ahLst/>
                <a:cxnLst/>
                <a:rect l="l" t="t" r="r" b="b"/>
                <a:pathLst>
                  <a:path w="1951" h="3676" extrusionOk="0">
                    <a:moveTo>
                      <a:pt x="950" y="1"/>
                    </a:moveTo>
                    <a:cubicBezTo>
                      <a:pt x="400" y="1"/>
                      <a:pt x="0" y="401"/>
                      <a:pt x="0" y="951"/>
                    </a:cubicBezTo>
                    <a:lnTo>
                      <a:pt x="0" y="2700"/>
                    </a:lnTo>
                    <a:cubicBezTo>
                      <a:pt x="0" y="3350"/>
                      <a:pt x="488" y="3675"/>
                      <a:pt x="975" y="3675"/>
                    </a:cubicBezTo>
                    <a:cubicBezTo>
                      <a:pt x="1463" y="3675"/>
                      <a:pt x="1950" y="3350"/>
                      <a:pt x="1950" y="2700"/>
                    </a:cubicBezTo>
                    <a:lnTo>
                      <a:pt x="1950" y="951"/>
                    </a:lnTo>
                    <a:cubicBezTo>
                      <a:pt x="1950" y="401"/>
                      <a:pt x="1500" y="1"/>
                      <a:pt x="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164;p32">
                <a:extLst>
                  <a:ext uri="{FF2B5EF4-FFF2-40B4-BE49-F238E27FC236}">
                    <a16:creationId xmlns:a16="http://schemas.microsoft.com/office/drawing/2014/main" id="{FFD20BD1-D93F-4C15-8636-224619C88F4B}"/>
                  </a:ext>
                </a:extLst>
              </p:cNvPr>
              <p:cNvSpPr/>
              <p:nvPr/>
            </p:nvSpPr>
            <p:spPr>
              <a:xfrm>
                <a:off x="1229200" y="3042450"/>
                <a:ext cx="138750" cy="140000"/>
              </a:xfrm>
              <a:custGeom>
                <a:avLst/>
                <a:gdLst/>
                <a:ahLst/>
                <a:cxnLst/>
                <a:rect l="l" t="t" r="r" b="b"/>
                <a:pathLst>
                  <a:path w="5550" h="5600" extrusionOk="0">
                    <a:moveTo>
                      <a:pt x="2800" y="0"/>
                    </a:moveTo>
                    <a:cubicBezTo>
                      <a:pt x="1250" y="0"/>
                      <a:pt x="0" y="1250"/>
                      <a:pt x="0" y="2800"/>
                    </a:cubicBezTo>
                    <a:cubicBezTo>
                      <a:pt x="0" y="4349"/>
                      <a:pt x="1250" y="5599"/>
                      <a:pt x="2800" y="5599"/>
                    </a:cubicBezTo>
                    <a:cubicBezTo>
                      <a:pt x="4299" y="5599"/>
                      <a:pt x="5549" y="4349"/>
                      <a:pt x="5549" y="2800"/>
                    </a:cubicBezTo>
                    <a:cubicBezTo>
                      <a:pt x="5549" y="1250"/>
                      <a:pt x="4299" y="0"/>
                      <a:pt x="2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67;p32">
                <a:extLst>
                  <a:ext uri="{FF2B5EF4-FFF2-40B4-BE49-F238E27FC236}">
                    <a16:creationId xmlns:a16="http://schemas.microsoft.com/office/drawing/2014/main" id="{6B7B04D6-C2D8-48C0-9CE3-CD0B703FF6EC}"/>
                  </a:ext>
                </a:extLst>
              </p:cNvPr>
              <p:cNvSpPr/>
              <p:nvPr/>
            </p:nvSpPr>
            <p:spPr>
              <a:xfrm>
                <a:off x="2041550" y="3679475"/>
                <a:ext cx="100125" cy="85850"/>
              </a:xfrm>
              <a:custGeom>
                <a:avLst/>
                <a:gdLst/>
                <a:ahLst/>
                <a:cxnLst/>
                <a:rect l="l" t="t" r="r" b="b"/>
                <a:pathLst>
                  <a:path w="4005" h="3434" extrusionOk="0">
                    <a:moveTo>
                      <a:pt x="1973" y="1"/>
                    </a:moveTo>
                    <a:cubicBezTo>
                      <a:pt x="1738" y="1"/>
                      <a:pt x="1493" y="52"/>
                      <a:pt x="1250" y="165"/>
                    </a:cubicBezTo>
                    <a:cubicBezTo>
                      <a:pt x="350" y="565"/>
                      <a:pt x="0" y="1564"/>
                      <a:pt x="400" y="2414"/>
                    </a:cubicBezTo>
                    <a:cubicBezTo>
                      <a:pt x="692" y="3096"/>
                      <a:pt x="1316" y="3434"/>
                      <a:pt x="1943" y="3434"/>
                    </a:cubicBezTo>
                    <a:cubicBezTo>
                      <a:pt x="2604" y="3434"/>
                      <a:pt x="3268" y="3058"/>
                      <a:pt x="3550" y="2314"/>
                    </a:cubicBezTo>
                    <a:cubicBezTo>
                      <a:pt x="4004" y="1158"/>
                      <a:pt x="3093" y="1"/>
                      <a:pt x="197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68;p32">
                <a:extLst>
                  <a:ext uri="{FF2B5EF4-FFF2-40B4-BE49-F238E27FC236}">
                    <a16:creationId xmlns:a16="http://schemas.microsoft.com/office/drawing/2014/main" id="{D27B5AC0-FF9F-4114-B577-D44D1D11B4BE}"/>
                  </a:ext>
                </a:extLst>
              </p:cNvPr>
              <p:cNvSpPr/>
              <p:nvPr/>
            </p:nvSpPr>
            <p:spPr>
              <a:xfrm>
                <a:off x="1897825" y="3352925"/>
                <a:ext cx="88750" cy="90000"/>
              </a:xfrm>
              <a:custGeom>
                <a:avLst/>
                <a:gdLst/>
                <a:ahLst/>
                <a:cxnLst/>
                <a:rect l="l" t="t" r="r" b="b"/>
                <a:pathLst>
                  <a:path w="3550" h="3600" extrusionOk="0">
                    <a:moveTo>
                      <a:pt x="2085" y="1"/>
                    </a:moveTo>
                    <a:cubicBezTo>
                      <a:pt x="1972" y="1"/>
                      <a:pt x="1857" y="25"/>
                      <a:pt x="1750" y="79"/>
                    </a:cubicBezTo>
                    <a:lnTo>
                      <a:pt x="600" y="579"/>
                    </a:lnTo>
                    <a:cubicBezTo>
                      <a:pt x="200" y="779"/>
                      <a:pt x="0" y="1229"/>
                      <a:pt x="200" y="1679"/>
                    </a:cubicBezTo>
                    <a:lnTo>
                      <a:pt x="800" y="2978"/>
                    </a:lnTo>
                    <a:cubicBezTo>
                      <a:pt x="950" y="3278"/>
                      <a:pt x="1150" y="3478"/>
                      <a:pt x="1450" y="3528"/>
                    </a:cubicBezTo>
                    <a:lnTo>
                      <a:pt x="2200" y="3578"/>
                    </a:lnTo>
                    <a:cubicBezTo>
                      <a:pt x="2244" y="3593"/>
                      <a:pt x="2288" y="3599"/>
                      <a:pt x="2332" y="3599"/>
                    </a:cubicBezTo>
                    <a:cubicBezTo>
                      <a:pt x="2438" y="3599"/>
                      <a:pt x="2544" y="3564"/>
                      <a:pt x="2650" y="3528"/>
                    </a:cubicBezTo>
                    <a:cubicBezTo>
                      <a:pt x="2750" y="3478"/>
                      <a:pt x="2900" y="3378"/>
                      <a:pt x="3000" y="3228"/>
                    </a:cubicBezTo>
                    <a:lnTo>
                      <a:pt x="3400" y="2629"/>
                    </a:lnTo>
                    <a:cubicBezTo>
                      <a:pt x="3550" y="2379"/>
                      <a:pt x="3550" y="2079"/>
                      <a:pt x="3450" y="1829"/>
                    </a:cubicBezTo>
                    <a:lnTo>
                      <a:pt x="2850" y="479"/>
                    </a:lnTo>
                    <a:cubicBezTo>
                      <a:pt x="2704" y="186"/>
                      <a:pt x="2396" y="1"/>
                      <a:pt x="2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69;p32">
                <a:extLst>
                  <a:ext uri="{FF2B5EF4-FFF2-40B4-BE49-F238E27FC236}">
                    <a16:creationId xmlns:a16="http://schemas.microsoft.com/office/drawing/2014/main" id="{A0410A5E-E6B1-4248-937B-75A382BF50E1}"/>
                  </a:ext>
                </a:extLst>
              </p:cNvPr>
              <p:cNvSpPr/>
              <p:nvPr/>
            </p:nvSpPr>
            <p:spPr>
              <a:xfrm>
                <a:off x="1959050" y="3480875"/>
                <a:ext cx="88775" cy="89925"/>
              </a:xfrm>
              <a:custGeom>
                <a:avLst/>
                <a:gdLst/>
                <a:ahLst/>
                <a:cxnLst/>
                <a:rect l="l" t="t" r="r" b="b"/>
                <a:pathLst>
                  <a:path w="3551" h="3597" extrusionOk="0">
                    <a:moveTo>
                      <a:pt x="1268" y="1"/>
                    </a:moveTo>
                    <a:cubicBezTo>
                      <a:pt x="976" y="1"/>
                      <a:pt x="731" y="142"/>
                      <a:pt x="601" y="360"/>
                    </a:cubicBezTo>
                    <a:lnTo>
                      <a:pt x="201" y="960"/>
                    </a:lnTo>
                    <a:cubicBezTo>
                      <a:pt x="1" y="1210"/>
                      <a:pt x="1" y="1510"/>
                      <a:pt x="101" y="1810"/>
                    </a:cubicBezTo>
                    <a:lnTo>
                      <a:pt x="751" y="3110"/>
                    </a:lnTo>
                    <a:cubicBezTo>
                      <a:pt x="857" y="3428"/>
                      <a:pt x="1139" y="3596"/>
                      <a:pt x="1454" y="3596"/>
                    </a:cubicBezTo>
                    <a:cubicBezTo>
                      <a:pt x="1584" y="3596"/>
                      <a:pt x="1719" y="3568"/>
                      <a:pt x="1851" y="3509"/>
                    </a:cubicBezTo>
                    <a:lnTo>
                      <a:pt x="2950" y="3010"/>
                    </a:lnTo>
                    <a:cubicBezTo>
                      <a:pt x="3350" y="2860"/>
                      <a:pt x="3550" y="2360"/>
                      <a:pt x="3350" y="1910"/>
                    </a:cubicBezTo>
                    <a:lnTo>
                      <a:pt x="2750" y="610"/>
                    </a:lnTo>
                    <a:cubicBezTo>
                      <a:pt x="2650" y="310"/>
                      <a:pt x="2401" y="110"/>
                      <a:pt x="2101" y="110"/>
                    </a:cubicBezTo>
                    <a:lnTo>
                      <a:pt x="1401" y="10"/>
                    </a:lnTo>
                    <a:cubicBezTo>
                      <a:pt x="1356" y="4"/>
                      <a:pt x="1311" y="1"/>
                      <a:pt x="1268" y="1"/>
                    </a:cubicBezTo>
                    <a:close/>
                  </a:path>
                </a:pathLst>
              </a:custGeom>
              <a:solidFill>
                <a:srgbClr val="945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70;p32">
                <a:extLst>
                  <a:ext uri="{FF2B5EF4-FFF2-40B4-BE49-F238E27FC236}">
                    <a16:creationId xmlns:a16="http://schemas.microsoft.com/office/drawing/2014/main" id="{0D58A05E-2BC1-4C67-91FC-A65A62E97E09}"/>
                  </a:ext>
                </a:extLst>
              </p:cNvPr>
              <p:cNvSpPr/>
              <p:nvPr/>
            </p:nvSpPr>
            <p:spPr>
              <a:xfrm>
                <a:off x="1990300" y="3390450"/>
                <a:ext cx="95025" cy="84825"/>
              </a:xfrm>
              <a:custGeom>
                <a:avLst/>
                <a:gdLst/>
                <a:ahLst/>
                <a:cxnLst/>
                <a:rect l="l" t="t" r="r" b="b"/>
                <a:pathLst>
                  <a:path w="3801" h="3393" extrusionOk="0">
                    <a:moveTo>
                      <a:pt x="2309" y="0"/>
                    </a:moveTo>
                    <a:cubicBezTo>
                      <a:pt x="2190" y="0"/>
                      <a:pt x="2069" y="25"/>
                      <a:pt x="1950" y="78"/>
                    </a:cubicBezTo>
                    <a:lnTo>
                      <a:pt x="651" y="728"/>
                    </a:lnTo>
                    <a:cubicBezTo>
                      <a:pt x="401" y="828"/>
                      <a:pt x="201" y="1028"/>
                      <a:pt x="151" y="1328"/>
                    </a:cubicBezTo>
                    <a:lnTo>
                      <a:pt x="51" y="2027"/>
                    </a:lnTo>
                    <a:cubicBezTo>
                      <a:pt x="1" y="2377"/>
                      <a:pt x="151" y="2677"/>
                      <a:pt x="401" y="2827"/>
                    </a:cubicBezTo>
                    <a:lnTo>
                      <a:pt x="1051" y="3227"/>
                    </a:lnTo>
                    <a:cubicBezTo>
                      <a:pt x="1197" y="3344"/>
                      <a:pt x="1361" y="3393"/>
                      <a:pt x="1521" y="3393"/>
                    </a:cubicBezTo>
                    <a:cubicBezTo>
                      <a:pt x="1635" y="3393"/>
                      <a:pt x="1747" y="3369"/>
                      <a:pt x="1850" y="3327"/>
                    </a:cubicBezTo>
                    <a:lnTo>
                      <a:pt x="3200" y="2727"/>
                    </a:lnTo>
                    <a:cubicBezTo>
                      <a:pt x="3600" y="2527"/>
                      <a:pt x="3800" y="2027"/>
                      <a:pt x="3600" y="1627"/>
                    </a:cubicBezTo>
                    <a:lnTo>
                      <a:pt x="3100" y="528"/>
                    </a:lnTo>
                    <a:cubicBezTo>
                      <a:pt x="2953" y="196"/>
                      <a:pt x="2642" y="0"/>
                      <a:pt x="2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72;p32">
                <a:extLst>
                  <a:ext uri="{FF2B5EF4-FFF2-40B4-BE49-F238E27FC236}">
                    <a16:creationId xmlns:a16="http://schemas.microsoft.com/office/drawing/2014/main" id="{20A64EBB-E1C3-427A-BB4D-D43D265EE468}"/>
                  </a:ext>
                </a:extLst>
              </p:cNvPr>
              <p:cNvSpPr/>
              <p:nvPr/>
            </p:nvSpPr>
            <p:spPr>
              <a:xfrm>
                <a:off x="622500" y="3936200"/>
                <a:ext cx="91800" cy="75225"/>
              </a:xfrm>
              <a:custGeom>
                <a:avLst/>
                <a:gdLst/>
                <a:ahLst/>
                <a:cxnLst/>
                <a:rect l="l" t="t" r="r" b="b"/>
                <a:pathLst>
                  <a:path w="3672" h="3009" extrusionOk="0">
                    <a:moveTo>
                      <a:pt x="1846" y="0"/>
                    </a:moveTo>
                    <a:cubicBezTo>
                      <a:pt x="816" y="0"/>
                      <a:pt x="1" y="1072"/>
                      <a:pt x="472" y="2144"/>
                    </a:cubicBezTo>
                    <a:cubicBezTo>
                      <a:pt x="732" y="2700"/>
                      <a:pt x="1294" y="3008"/>
                      <a:pt x="1873" y="3008"/>
                    </a:cubicBezTo>
                    <a:cubicBezTo>
                      <a:pt x="2074" y="3008"/>
                      <a:pt x="2278" y="2971"/>
                      <a:pt x="2472" y="2893"/>
                    </a:cubicBezTo>
                    <a:cubicBezTo>
                      <a:pt x="3672" y="2343"/>
                      <a:pt x="3622" y="594"/>
                      <a:pt x="2372" y="94"/>
                    </a:cubicBezTo>
                    <a:cubicBezTo>
                      <a:pt x="2194" y="30"/>
                      <a:pt x="2017" y="0"/>
                      <a:pt x="18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73;p32">
                <a:extLst>
                  <a:ext uri="{FF2B5EF4-FFF2-40B4-BE49-F238E27FC236}">
                    <a16:creationId xmlns:a16="http://schemas.microsoft.com/office/drawing/2014/main" id="{89FC0CDE-03CC-4177-9F99-C4C93E687498}"/>
                  </a:ext>
                </a:extLst>
              </p:cNvPr>
              <p:cNvSpPr/>
              <p:nvPr/>
            </p:nvSpPr>
            <p:spPr>
              <a:xfrm>
                <a:off x="679275" y="4062375"/>
                <a:ext cx="91650" cy="73975"/>
              </a:xfrm>
              <a:custGeom>
                <a:avLst/>
                <a:gdLst/>
                <a:ahLst/>
                <a:cxnLst/>
                <a:rect l="l" t="t" r="r" b="b"/>
                <a:pathLst>
                  <a:path w="3666" h="2959" extrusionOk="0">
                    <a:moveTo>
                      <a:pt x="1872" y="0"/>
                    </a:moveTo>
                    <a:cubicBezTo>
                      <a:pt x="1660" y="0"/>
                      <a:pt x="1448" y="47"/>
                      <a:pt x="1251" y="146"/>
                    </a:cubicBezTo>
                    <a:cubicBezTo>
                      <a:pt x="1" y="646"/>
                      <a:pt x="51" y="2396"/>
                      <a:pt x="1301" y="2846"/>
                    </a:cubicBezTo>
                    <a:cubicBezTo>
                      <a:pt x="1494" y="2923"/>
                      <a:pt x="1687" y="2958"/>
                      <a:pt x="1871" y="2958"/>
                    </a:cubicBezTo>
                    <a:cubicBezTo>
                      <a:pt x="2880" y="2958"/>
                      <a:pt x="3665" y="1902"/>
                      <a:pt x="3200" y="846"/>
                    </a:cubicBezTo>
                    <a:cubicBezTo>
                      <a:pt x="2949" y="307"/>
                      <a:pt x="2413" y="0"/>
                      <a:pt x="187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74;p32">
                <a:extLst>
                  <a:ext uri="{FF2B5EF4-FFF2-40B4-BE49-F238E27FC236}">
                    <a16:creationId xmlns:a16="http://schemas.microsoft.com/office/drawing/2014/main" id="{FAF0F50D-14E3-4BA6-8708-78CC533CAD98}"/>
                  </a:ext>
                </a:extLst>
              </p:cNvPr>
              <p:cNvSpPr/>
              <p:nvPr/>
            </p:nvSpPr>
            <p:spPr>
              <a:xfrm>
                <a:off x="714275" y="3971375"/>
                <a:ext cx="90550" cy="74500"/>
              </a:xfrm>
              <a:custGeom>
                <a:avLst/>
                <a:gdLst/>
                <a:ahLst/>
                <a:cxnLst/>
                <a:rect l="l" t="t" r="r" b="b"/>
                <a:pathLst>
                  <a:path w="3622" h="2980" extrusionOk="0">
                    <a:moveTo>
                      <a:pt x="1814" y="0"/>
                    </a:moveTo>
                    <a:cubicBezTo>
                      <a:pt x="1609" y="0"/>
                      <a:pt x="1399" y="44"/>
                      <a:pt x="1200" y="137"/>
                    </a:cubicBezTo>
                    <a:cubicBezTo>
                      <a:pt x="1" y="637"/>
                      <a:pt x="51" y="2386"/>
                      <a:pt x="1300" y="2886"/>
                    </a:cubicBezTo>
                    <a:cubicBezTo>
                      <a:pt x="1472" y="2950"/>
                      <a:pt x="1643" y="2980"/>
                      <a:pt x="1810" y="2980"/>
                    </a:cubicBezTo>
                    <a:cubicBezTo>
                      <a:pt x="2807" y="2980"/>
                      <a:pt x="3621" y="1915"/>
                      <a:pt x="3150" y="886"/>
                    </a:cubicBezTo>
                    <a:cubicBezTo>
                      <a:pt x="2930" y="335"/>
                      <a:pt x="2385" y="0"/>
                      <a:pt x="181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77;p32">
                <a:extLst>
                  <a:ext uri="{FF2B5EF4-FFF2-40B4-BE49-F238E27FC236}">
                    <a16:creationId xmlns:a16="http://schemas.microsoft.com/office/drawing/2014/main" id="{F929BFAE-EDC3-4224-9F7A-524DF900486B}"/>
                  </a:ext>
                </a:extLst>
              </p:cNvPr>
              <p:cNvSpPr/>
              <p:nvPr/>
            </p:nvSpPr>
            <p:spPr>
              <a:xfrm>
                <a:off x="761775" y="4254375"/>
                <a:ext cx="105250" cy="85400"/>
              </a:xfrm>
              <a:custGeom>
                <a:avLst/>
                <a:gdLst/>
                <a:ahLst/>
                <a:cxnLst/>
                <a:rect l="l" t="t" r="r" b="b"/>
                <a:pathLst>
                  <a:path w="4210" h="3416" extrusionOk="0">
                    <a:moveTo>
                      <a:pt x="2125" y="1"/>
                    </a:moveTo>
                    <a:cubicBezTo>
                      <a:pt x="1882" y="1"/>
                      <a:pt x="1635" y="54"/>
                      <a:pt x="1400" y="165"/>
                    </a:cubicBezTo>
                    <a:cubicBezTo>
                      <a:pt x="0" y="765"/>
                      <a:pt x="50" y="2764"/>
                      <a:pt x="1500" y="3314"/>
                    </a:cubicBezTo>
                    <a:cubicBezTo>
                      <a:pt x="1694" y="3383"/>
                      <a:pt x="1887" y="3415"/>
                      <a:pt x="2075" y="3415"/>
                    </a:cubicBezTo>
                    <a:cubicBezTo>
                      <a:pt x="3248" y="3415"/>
                      <a:pt x="4210" y="2178"/>
                      <a:pt x="3650" y="1014"/>
                    </a:cubicBezTo>
                    <a:cubicBezTo>
                      <a:pt x="3361" y="364"/>
                      <a:pt x="2758" y="1"/>
                      <a:pt x="2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Google Shape;1141;p32">
            <a:extLst>
              <a:ext uri="{FF2B5EF4-FFF2-40B4-BE49-F238E27FC236}">
                <a16:creationId xmlns:a16="http://schemas.microsoft.com/office/drawing/2014/main" id="{F15AD338-1DB2-47E5-80A3-61F75E4564A8}"/>
              </a:ext>
            </a:extLst>
          </p:cNvPr>
          <p:cNvGrpSpPr/>
          <p:nvPr/>
        </p:nvGrpSpPr>
        <p:grpSpPr>
          <a:xfrm>
            <a:off x="451609" y="862999"/>
            <a:ext cx="2710500" cy="2114140"/>
            <a:chOff x="475993" y="1130994"/>
            <a:chExt cx="2710500" cy="2114140"/>
          </a:xfrm>
        </p:grpSpPr>
        <p:sp>
          <p:nvSpPr>
            <p:cNvPr id="4" name="Google Shape;1142;p32">
              <a:extLst>
                <a:ext uri="{FF2B5EF4-FFF2-40B4-BE49-F238E27FC236}">
                  <a16:creationId xmlns:a16="http://schemas.microsoft.com/office/drawing/2014/main" id="{0BB97A1F-7A77-48ED-A21C-A3646CBFA459}"/>
                </a:ext>
              </a:extLst>
            </p:cNvPr>
            <p:cNvSpPr/>
            <p:nvPr/>
          </p:nvSpPr>
          <p:spPr>
            <a:xfrm>
              <a:off x="475993" y="2576734"/>
              <a:ext cx="2710500" cy="66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143;p32">
              <a:extLst>
                <a:ext uri="{FF2B5EF4-FFF2-40B4-BE49-F238E27FC236}">
                  <a16:creationId xmlns:a16="http://schemas.microsoft.com/office/drawing/2014/main" id="{2753F90F-D138-4988-BB96-D49234654D61}"/>
                </a:ext>
              </a:extLst>
            </p:cNvPr>
            <p:cNvGrpSpPr/>
            <p:nvPr/>
          </p:nvGrpSpPr>
          <p:grpSpPr>
            <a:xfrm>
              <a:off x="950295" y="1130994"/>
              <a:ext cx="1730296" cy="1716211"/>
              <a:chOff x="314350" y="2669246"/>
              <a:chExt cx="1958900" cy="1942954"/>
            </a:xfrm>
          </p:grpSpPr>
          <p:sp>
            <p:nvSpPr>
              <p:cNvPr id="6" name="Google Shape;1144;p32">
                <a:extLst>
                  <a:ext uri="{FF2B5EF4-FFF2-40B4-BE49-F238E27FC236}">
                    <a16:creationId xmlns:a16="http://schemas.microsoft.com/office/drawing/2014/main" id="{A9DF29DF-54E9-43F7-9154-D9B03AA5CDF0}"/>
                  </a:ext>
                </a:extLst>
              </p:cNvPr>
              <p:cNvSpPr/>
              <p:nvPr/>
            </p:nvSpPr>
            <p:spPr>
              <a:xfrm>
                <a:off x="314350" y="4472200"/>
                <a:ext cx="1919700" cy="140000"/>
              </a:xfrm>
              <a:custGeom>
                <a:avLst/>
                <a:gdLst/>
                <a:ahLst/>
                <a:cxnLst/>
                <a:rect l="l" t="t" r="r" b="b"/>
                <a:pathLst>
                  <a:path w="76788" h="5600" extrusionOk="0">
                    <a:moveTo>
                      <a:pt x="38394" y="0"/>
                    </a:moveTo>
                    <a:cubicBezTo>
                      <a:pt x="17197" y="0"/>
                      <a:pt x="0" y="1250"/>
                      <a:pt x="0" y="2800"/>
                    </a:cubicBezTo>
                    <a:cubicBezTo>
                      <a:pt x="0" y="4349"/>
                      <a:pt x="17197" y="5599"/>
                      <a:pt x="38394" y="5599"/>
                    </a:cubicBezTo>
                    <a:cubicBezTo>
                      <a:pt x="59640" y="5599"/>
                      <a:pt x="76787" y="4299"/>
                      <a:pt x="76787" y="2800"/>
                    </a:cubicBezTo>
                    <a:cubicBezTo>
                      <a:pt x="76787" y="1250"/>
                      <a:pt x="59640" y="0"/>
                      <a:pt x="38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0;p32">
                <a:extLst>
                  <a:ext uri="{FF2B5EF4-FFF2-40B4-BE49-F238E27FC236}">
                    <a16:creationId xmlns:a16="http://schemas.microsoft.com/office/drawing/2014/main" id="{516665BD-DB14-42A4-AA94-3A1CD08A07F2}"/>
                  </a:ext>
                </a:extLst>
              </p:cNvPr>
              <p:cNvSpPr/>
              <p:nvPr/>
            </p:nvSpPr>
            <p:spPr>
              <a:xfrm>
                <a:off x="810500" y="3731075"/>
                <a:ext cx="881125" cy="376200"/>
              </a:xfrm>
              <a:custGeom>
                <a:avLst/>
                <a:gdLst/>
                <a:ahLst/>
                <a:cxnLst/>
                <a:rect l="l" t="t" r="r" b="b"/>
                <a:pathLst>
                  <a:path w="35245" h="15048" extrusionOk="0">
                    <a:moveTo>
                      <a:pt x="3500" y="0"/>
                    </a:moveTo>
                    <a:lnTo>
                      <a:pt x="501" y="1300"/>
                    </a:lnTo>
                    <a:cubicBezTo>
                      <a:pt x="201" y="1450"/>
                      <a:pt x="1" y="1800"/>
                      <a:pt x="101" y="2150"/>
                    </a:cubicBezTo>
                    <a:lnTo>
                      <a:pt x="31146" y="15048"/>
                    </a:lnTo>
                    <a:lnTo>
                      <a:pt x="35245" y="13148"/>
                    </a:lnTo>
                    <a:lnTo>
                      <a:pt x="3500" y="0"/>
                    </a:lnTo>
                    <a:close/>
                  </a:path>
                </a:pathLst>
              </a:custGeom>
              <a:solidFill>
                <a:srgbClr val="263238">
                  <a:alpha val="5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1;p32">
                <a:extLst>
                  <a:ext uri="{FF2B5EF4-FFF2-40B4-BE49-F238E27FC236}">
                    <a16:creationId xmlns:a16="http://schemas.microsoft.com/office/drawing/2014/main" id="{246FAAE4-84B4-49CB-92F0-430EEB43C184}"/>
                  </a:ext>
                </a:extLst>
              </p:cNvPr>
              <p:cNvSpPr/>
              <p:nvPr/>
            </p:nvSpPr>
            <p:spPr>
              <a:xfrm>
                <a:off x="923000" y="3647325"/>
                <a:ext cx="953600" cy="401225"/>
              </a:xfrm>
              <a:custGeom>
                <a:avLst/>
                <a:gdLst/>
                <a:ahLst/>
                <a:cxnLst/>
                <a:rect l="l" t="t" r="r" b="b"/>
                <a:pathLst>
                  <a:path w="38144" h="16049" extrusionOk="0">
                    <a:moveTo>
                      <a:pt x="6399" y="1"/>
                    </a:moveTo>
                    <a:lnTo>
                      <a:pt x="0" y="2850"/>
                    </a:lnTo>
                    <a:lnTo>
                      <a:pt x="31745" y="16048"/>
                    </a:lnTo>
                    <a:lnTo>
                      <a:pt x="38144" y="13199"/>
                    </a:lnTo>
                    <a:lnTo>
                      <a:pt x="6399" y="1"/>
                    </a:lnTo>
                    <a:close/>
                  </a:path>
                </a:pathLst>
              </a:custGeom>
              <a:solidFill>
                <a:srgbClr val="263238">
                  <a:alpha val="5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52;p32">
                <a:extLst>
                  <a:ext uri="{FF2B5EF4-FFF2-40B4-BE49-F238E27FC236}">
                    <a16:creationId xmlns:a16="http://schemas.microsoft.com/office/drawing/2014/main" id="{F1477FAB-41A5-4332-A5B8-6DCA8A156C7C}"/>
                  </a:ext>
                </a:extLst>
              </p:cNvPr>
              <p:cNvSpPr/>
              <p:nvPr/>
            </p:nvSpPr>
            <p:spPr>
              <a:xfrm>
                <a:off x="2102775" y="3963850"/>
                <a:ext cx="60650" cy="112175"/>
              </a:xfrm>
              <a:custGeom>
                <a:avLst/>
                <a:gdLst/>
                <a:ahLst/>
                <a:cxnLst/>
                <a:rect l="l" t="t" r="r" b="b"/>
                <a:pathLst>
                  <a:path w="2426" h="4487" extrusionOk="0">
                    <a:moveTo>
                      <a:pt x="1219" y="0"/>
                    </a:moveTo>
                    <a:cubicBezTo>
                      <a:pt x="613" y="0"/>
                      <a:pt x="1" y="413"/>
                      <a:pt x="51" y="1237"/>
                    </a:cubicBezTo>
                    <a:lnTo>
                      <a:pt x="51" y="3337"/>
                    </a:lnTo>
                    <a:cubicBezTo>
                      <a:pt x="51" y="3937"/>
                      <a:pt x="551" y="4487"/>
                      <a:pt x="1201" y="4487"/>
                    </a:cubicBezTo>
                    <a:cubicBezTo>
                      <a:pt x="1851" y="4487"/>
                      <a:pt x="2351" y="3937"/>
                      <a:pt x="2351" y="3337"/>
                    </a:cubicBezTo>
                    <a:lnTo>
                      <a:pt x="2351" y="1237"/>
                    </a:lnTo>
                    <a:cubicBezTo>
                      <a:pt x="2426" y="413"/>
                      <a:pt x="1826" y="0"/>
                      <a:pt x="1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3;p32">
                <a:extLst>
                  <a:ext uri="{FF2B5EF4-FFF2-40B4-BE49-F238E27FC236}">
                    <a16:creationId xmlns:a16="http://schemas.microsoft.com/office/drawing/2014/main" id="{FBED2596-17BB-491C-B435-1CAE20CC8119}"/>
                  </a:ext>
                </a:extLst>
              </p:cNvPr>
              <p:cNvSpPr/>
              <p:nvPr/>
            </p:nvSpPr>
            <p:spPr>
              <a:xfrm>
                <a:off x="2102775" y="4114750"/>
                <a:ext cx="60650" cy="112200"/>
              </a:xfrm>
              <a:custGeom>
                <a:avLst/>
                <a:gdLst/>
                <a:ahLst/>
                <a:cxnLst/>
                <a:rect l="l" t="t" r="r" b="b"/>
                <a:pathLst>
                  <a:path w="2426" h="4488" extrusionOk="0">
                    <a:moveTo>
                      <a:pt x="1201" y="1"/>
                    </a:moveTo>
                    <a:cubicBezTo>
                      <a:pt x="551" y="1"/>
                      <a:pt x="51" y="501"/>
                      <a:pt x="51" y="1150"/>
                    </a:cubicBezTo>
                    <a:lnTo>
                      <a:pt x="51" y="3250"/>
                    </a:lnTo>
                    <a:cubicBezTo>
                      <a:pt x="1" y="4075"/>
                      <a:pt x="613" y="4487"/>
                      <a:pt x="1219" y="4487"/>
                    </a:cubicBezTo>
                    <a:cubicBezTo>
                      <a:pt x="1826" y="4487"/>
                      <a:pt x="2426" y="4075"/>
                      <a:pt x="2351" y="3250"/>
                    </a:cubicBezTo>
                    <a:lnTo>
                      <a:pt x="2351" y="1150"/>
                    </a:lnTo>
                    <a:cubicBezTo>
                      <a:pt x="2401" y="501"/>
                      <a:pt x="1851" y="1"/>
                      <a:pt x="1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4;p32">
                <a:extLst>
                  <a:ext uri="{FF2B5EF4-FFF2-40B4-BE49-F238E27FC236}">
                    <a16:creationId xmlns:a16="http://schemas.microsoft.com/office/drawing/2014/main" id="{657230D7-6F54-4159-8CCE-276160659A5D}"/>
                  </a:ext>
                </a:extLst>
              </p:cNvPr>
              <p:cNvSpPr/>
              <p:nvPr/>
            </p:nvSpPr>
            <p:spPr>
              <a:xfrm>
                <a:off x="2141050" y="4065950"/>
                <a:ext cx="132200" cy="57725"/>
              </a:xfrm>
              <a:custGeom>
                <a:avLst/>
                <a:gdLst/>
                <a:ahLst/>
                <a:cxnLst/>
                <a:rect l="l" t="t" r="r" b="b"/>
                <a:pathLst>
                  <a:path w="5288" h="2309" extrusionOk="0">
                    <a:moveTo>
                      <a:pt x="1526" y="0"/>
                    </a:moveTo>
                    <a:cubicBezTo>
                      <a:pt x="16" y="0"/>
                      <a:pt x="1" y="2309"/>
                      <a:pt x="1482" y="2309"/>
                    </a:cubicBezTo>
                    <a:cubicBezTo>
                      <a:pt x="1526" y="2309"/>
                      <a:pt x="1572" y="2307"/>
                      <a:pt x="1619" y="2303"/>
                    </a:cubicBezTo>
                    <a:lnTo>
                      <a:pt x="3669" y="2303"/>
                    </a:lnTo>
                    <a:cubicBezTo>
                      <a:pt x="3716" y="2307"/>
                      <a:pt x="3762" y="2309"/>
                      <a:pt x="3806" y="2309"/>
                    </a:cubicBezTo>
                    <a:cubicBezTo>
                      <a:pt x="5287" y="2309"/>
                      <a:pt x="5273" y="0"/>
                      <a:pt x="3762" y="0"/>
                    </a:cubicBezTo>
                    <a:cubicBezTo>
                      <a:pt x="3732" y="0"/>
                      <a:pt x="3701" y="1"/>
                      <a:pt x="3669" y="3"/>
                    </a:cubicBezTo>
                    <a:lnTo>
                      <a:pt x="1619" y="3"/>
                    </a:lnTo>
                    <a:cubicBezTo>
                      <a:pt x="1588" y="1"/>
                      <a:pt x="1557"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5;p32">
                <a:extLst>
                  <a:ext uri="{FF2B5EF4-FFF2-40B4-BE49-F238E27FC236}">
                    <a16:creationId xmlns:a16="http://schemas.microsoft.com/office/drawing/2014/main" id="{AE441C32-67F1-42EC-87E0-91148BC8308C}"/>
                  </a:ext>
                </a:extLst>
              </p:cNvPr>
              <p:cNvSpPr/>
              <p:nvPr/>
            </p:nvSpPr>
            <p:spPr>
              <a:xfrm>
                <a:off x="1992350" y="4065950"/>
                <a:ext cx="121700" cy="57725"/>
              </a:xfrm>
              <a:custGeom>
                <a:avLst/>
                <a:gdLst/>
                <a:ahLst/>
                <a:cxnLst/>
                <a:rect l="l" t="t" r="r" b="b"/>
                <a:pathLst>
                  <a:path w="4868" h="2309" extrusionOk="0">
                    <a:moveTo>
                      <a:pt x="1525" y="0"/>
                    </a:moveTo>
                    <a:cubicBezTo>
                      <a:pt x="15" y="0"/>
                      <a:pt x="0" y="2309"/>
                      <a:pt x="1481" y="2309"/>
                    </a:cubicBezTo>
                    <a:cubicBezTo>
                      <a:pt x="1525" y="2309"/>
                      <a:pt x="1571" y="2307"/>
                      <a:pt x="1618" y="2303"/>
                    </a:cubicBezTo>
                    <a:lnTo>
                      <a:pt x="3718" y="2303"/>
                    </a:lnTo>
                    <a:cubicBezTo>
                      <a:pt x="4318" y="2303"/>
                      <a:pt x="4868" y="1803"/>
                      <a:pt x="4868" y="1153"/>
                    </a:cubicBezTo>
                    <a:cubicBezTo>
                      <a:pt x="4868" y="503"/>
                      <a:pt x="4318" y="3"/>
                      <a:pt x="3718" y="3"/>
                    </a:cubicBezTo>
                    <a:lnTo>
                      <a:pt x="1618" y="3"/>
                    </a:lnTo>
                    <a:cubicBezTo>
                      <a:pt x="1587" y="1"/>
                      <a:pt x="1556" y="0"/>
                      <a:pt x="1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6;p32">
                <a:extLst>
                  <a:ext uri="{FF2B5EF4-FFF2-40B4-BE49-F238E27FC236}">
                    <a16:creationId xmlns:a16="http://schemas.microsoft.com/office/drawing/2014/main" id="{A2DC6DDA-EF3A-4BA3-9AFD-768BD74A2067}"/>
                  </a:ext>
                </a:extLst>
              </p:cNvPr>
              <p:cNvSpPr/>
              <p:nvPr/>
            </p:nvSpPr>
            <p:spPr>
              <a:xfrm>
                <a:off x="470575" y="3174300"/>
                <a:ext cx="48775" cy="90725"/>
              </a:xfrm>
              <a:custGeom>
                <a:avLst/>
                <a:gdLst/>
                <a:ahLst/>
                <a:cxnLst/>
                <a:rect l="l" t="t" r="r" b="b"/>
                <a:pathLst>
                  <a:path w="1951" h="3629" extrusionOk="0">
                    <a:moveTo>
                      <a:pt x="975" y="0"/>
                    </a:moveTo>
                    <a:cubicBezTo>
                      <a:pt x="488" y="0"/>
                      <a:pt x="0" y="325"/>
                      <a:pt x="0" y="975"/>
                    </a:cubicBezTo>
                    <a:lnTo>
                      <a:pt x="0" y="2675"/>
                    </a:lnTo>
                    <a:cubicBezTo>
                      <a:pt x="0" y="3197"/>
                      <a:pt x="406" y="3628"/>
                      <a:pt x="917" y="3628"/>
                    </a:cubicBezTo>
                    <a:cubicBezTo>
                      <a:pt x="944" y="3628"/>
                      <a:pt x="972" y="3627"/>
                      <a:pt x="1000" y="3625"/>
                    </a:cubicBezTo>
                    <a:cubicBezTo>
                      <a:pt x="1550" y="3625"/>
                      <a:pt x="1950" y="3225"/>
                      <a:pt x="1950" y="2675"/>
                    </a:cubicBezTo>
                    <a:lnTo>
                      <a:pt x="1950" y="975"/>
                    </a:lnTo>
                    <a:cubicBezTo>
                      <a:pt x="1950" y="325"/>
                      <a:pt x="1463" y="0"/>
                      <a:pt x="9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7;p32">
                <a:extLst>
                  <a:ext uri="{FF2B5EF4-FFF2-40B4-BE49-F238E27FC236}">
                    <a16:creationId xmlns:a16="http://schemas.microsoft.com/office/drawing/2014/main" id="{E6AD72DB-45B0-46B0-BB6C-FBF70D315083}"/>
                  </a:ext>
                </a:extLst>
              </p:cNvPr>
              <p:cNvSpPr/>
              <p:nvPr/>
            </p:nvSpPr>
            <p:spPr>
              <a:xfrm>
                <a:off x="470625" y="3298550"/>
                <a:ext cx="49975" cy="90725"/>
              </a:xfrm>
              <a:custGeom>
                <a:avLst/>
                <a:gdLst/>
                <a:ahLst/>
                <a:cxnLst/>
                <a:rect l="l" t="t" r="r" b="b"/>
                <a:pathLst>
                  <a:path w="1999" h="3629" extrusionOk="0">
                    <a:moveTo>
                      <a:pt x="915" y="1"/>
                    </a:moveTo>
                    <a:cubicBezTo>
                      <a:pt x="404" y="1"/>
                      <a:pt x="1" y="432"/>
                      <a:pt x="48" y="954"/>
                    </a:cubicBezTo>
                    <a:lnTo>
                      <a:pt x="48" y="2654"/>
                    </a:lnTo>
                    <a:cubicBezTo>
                      <a:pt x="48" y="3304"/>
                      <a:pt x="536" y="3629"/>
                      <a:pt x="1023" y="3629"/>
                    </a:cubicBezTo>
                    <a:cubicBezTo>
                      <a:pt x="1511" y="3629"/>
                      <a:pt x="1998" y="3304"/>
                      <a:pt x="1998" y="2654"/>
                    </a:cubicBezTo>
                    <a:lnTo>
                      <a:pt x="1998" y="954"/>
                    </a:lnTo>
                    <a:cubicBezTo>
                      <a:pt x="1998" y="404"/>
                      <a:pt x="1548" y="4"/>
                      <a:pt x="998" y="4"/>
                    </a:cubicBezTo>
                    <a:cubicBezTo>
                      <a:pt x="970" y="2"/>
                      <a:pt x="942" y="1"/>
                      <a:pt x="9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8;p32">
                <a:extLst>
                  <a:ext uri="{FF2B5EF4-FFF2-40B4-BE49-F238E27FC236}">
                    <a16:creationId xmlns:a16="http://schemas.microsoft.com/office/drawing/2014/main" id="{AF714DB0-4F22-4D7D-B4A9-373C50E2133C}"/>
                  </a:ext>
                </a:extLst>
              </p:cNvPr>
              <p:cNvSpPr/>
              <p:nvPr/>
            </p:nvSpPr>
            <p:spPr>
              <a:xfrm>
                <a:off x="504325" y="3258650"/>
                <a:ext cx="107500" cy="48775"/>
              </a:xfrm>
              <a:custGeom>
                <a:avLst/>
                <a:gdLst/>
                <a:ahLst/>
                <a:cxnLst/>
                <a:rect l="l" t="t" r="r" b="b"/>
                <a:pathLst>
                  <a:path w="4300" h="1951" extrusionOk="0">
                    <a:moveTo>
                      <a:pt x="1250" y="1"/>
                    </a:moveTo>
                    <a:cubicBezTo>
                      <a:pt x="0" y="1"/>
                      <a:pt x="0" y="1950"/>
                      <a:pt x="1250" y="1950"/>
                    </a:cubicBezTo>
                    <a:lnTo>
                      <a:pt x="3000" y="1950"/>
                    </a:lnTo>
                    <a:cubicBezTo>
                      <a:pt x="4299" y="1950"/>
                      <a:pt x="4299" y="1"/>
                      <a:pt x="3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9;p32">
                <a:extLst>
                  <a:ext uri="{FF2B5EF4-FFF2-40B4-BE49-F238E27FC236}">
                    <a16:creationId xmlns:a16="http://schemas.microsoft.com/office/drawing/2014/main" id="{653E0762-6D99-420B-AC59-21B5890B12DE}"/>
                  </a:ext>
                </a:extLst>
              </p:cNvPr>
              <p:cNvSpPr/>
              <p:nvPr/>
            </p:nvSpPr>
            <p:spPr>
              <a:xfrm>
                <a:off x="379350" y="3258550"/>
                <a:ext cx="100000" cy="48875"/>
              </a:xfrm>
              <a:custGeom>
                <a:avLst/>
                <a:gdLst/>
                <a:ahLst/>
                <a:cxnLst/>
                <a:rect l="l" t="t" r="r" b="b"/>
                <a:pathLst>
                  <a:path w="4000" h="1955" extrusionOk="0">
                    <a:moveTo>
                      <a:pt x="3126" y="1"/>
                    </a:moveTo>
                    <a:cubicBezTo>
                      <a:pt x="3100" y="1"/>
                      <a:pt x="3075" y="2"/>
                      <a:pt x="3049" y="5"/>
                    </a:cubicBezTo>
                    <a:lnTo>
                      <a:pt x="1300" y="5"/>
                    </a:lnTo>
                    <a:cubicBezTo>
                      <a:pt x="0" y="5"/>
                      <a:pt x="0" y="1954"/>
                      <a:pt x="1300" y="1954"/>
                    </a:cubicBezTo>
                    <a:lnTo>
                      <a:pt x="3049" y="1954"/>
                    </a:lnTo>
                    <a:cubicBezTo>
                      <a:pt x="3549" y="1954"/>
                      <a:pt x="3999" y="1454"/>
                      <a:pt x="3999" y="955"/>
                    </a:cubicBezTo>
                    <a:cubicBezTo>
                      <a:pt x="3999" y="433"/>
                      <a:pt x="3594" y="1"/>
                      <a:pt x="3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60;p32">
                <a:extLst>
                  <a:ext uri="{FF2B5EF4-FFF2-40B4-BE49-F238E27FC236}">
                    <a16:creationId xmlns:a16="http://schemas.microsoft.com/office/drawing/2014/main" id="{7238CACF-0C10-4768-A93C-096E6707A2F5}"/>
                  </a:ext>
                </a:extLst>
              </p:cNvPr>
              <p:cNvSpPr/>
              <p:nvPr/>
            </p:nvSpPr>
            <p:spPr>
              <a:xfrm>
                <a:off x="2054372" y="2669246"/>
                <a:ext cx="48775" cy="91875"/>
              </a:xfrm>
              <a:custGeom>
                <a:avLst/>
                <a:gdLst/>
                <a:ahLst/>
                <a:cxnLst/>
                <a:rect l="l" t="t" r="r" b="b"/>
                <a:pathLst>
                  <a:path w="1951" h="3675" extrusionOk="0">
                    <a:moveTo>
                      <a:pt x="975" y="1"/>
                    </a:moveTo>
                    <a:cubicBezTo>
                      <a:pt x="488" y="1"/>
                      <a:pt x="0" y="326"/>
                      <a:pt x="0" y="975"/>
                    </a:cubicBezTo>
                    <a:lnTo>
                      <a:pt x="0" y="2675"/>
                    </a:lnTo>
                    <a:cubicBezTo>
                      <a:pt x="0" y="3225"/>
                      <a:pt x="400" y="3675"/>
                      <a:pt x="950" y="3675"/>
                    </a:cubicBezTo>
                    <a:cubicBezTo>
                      <a:pt x="1500" y="3675"/>
                      <a:pt x="1950" y="3225"/>
                      <a:pt x="1950" y="2675"/>
                    </a:cubicBezTo>
                    <a:lnTo>
                      <a:pt x="1950" y="975"/>
                    </a:lnTo>
                    <a:cubicBezTo>
                      <a:pt x="1950" y="326"/>
                      <a:pt x="1463"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61;p32">
                <a:extLst>
                  <a:ext uri="{FF2B5EF4-FFF2-40B4-BE49-F238E27FC236}">
                    <a16:creationId xmlns:a16="http://schemas.microsoft.com/office/drawing/2014/main" id="{C8A4328A-3921-42A3-8DA4-A4C0287698E4}"/>
                  </a:ext>
                </a:extLst>
              </p:cNvPr>
              <p:cNvSpPr/>
              <p:nvPr/>
            </p:nvSpPr>
            <p:spPr>
              <a:xfrm>
                <a:off x="2054372" y="2793596"/>
                <a:ext cx="48775" cy="91900"/>
              </a:xfrm>
              <a:custGeom>
                <a:avLst/>
                <a:gdLst/>
                <a:ahLst/>
                <a:cxnLst/>
                <a:rect l="l" t="t" r="r" b="b"/>
                <a:pathLst>
                  <a:path w="1951" h="3676" extrusionOk="0">
                    <a:moveTo>
                      <a:pt x="950" y="1"/>
                    </a:moveTo>
                    <a:cubicBezTo>
                      <a:pt x="400" y="1"/>
                      <a:pt x="0" y="401"/>
                      <a:pt x="0" y="951"/>
                    </a:cubicBezTo>
                    <a:lnTo>
                      <a:pt x="0" y="2700"/>
                    </a:lnTo>
                    <a:cubicBezTo>
                      <a:pt x="0" y="3350"/>
                      <a:pt x="488" y="3675"/>
                      <a:pt x="975" y="3675"/>
                    </a:cubicBezTo>
                    <a:cubicBezTo>
                      <a:pt x="1463" y="3675"/>
                      <a:pt x="1950" y="3350"/>
                      <a:pt x="1950" y="2700"/>
                    </a:cubicBezTo>
                    <a:lnTo>
                      <a:pt x="1950" y="951"/>
                    </a:lnTo>
                    <a:cubicBezTo>
                      <a:pt x="1950" y="401"/>
                      <a:pt x="1500" y="1"/>
                      <a:pt x="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2;p32">
                <a:extLst>
                  <a:ext uri="{FF2B5EF4-FFF2-40B4-BE49-F238E27FC236}">
                    <a16:creationId xmlns:a16="http://schemas.microsoft.com/office/drawing/2014/main" id="{0958F19D-4643-4C36-8F95-82C95D35680F}"/>
                  </a:ext>
                </a:extLst>
              </p:cNvPr>
              <p:cNvSpPr/>
              <p:nvPr/>
            </p:nvSpPr>
            <p:spPr>
              <a:xfrm>
                <a:off x="2086872" y="2752346"/>
                <a:ext cx="107500" cy="48775"/>
              </a:xfrm>
              <a:custGeom>
                <a:avLst/>
                <a:gdLst/>
                <a:ahLst/>
                <a:cxnLst/>
                <a:rect l="l" t="t" r="r" b="b"/>
                <a:pathLst>
                  <a:path w="4300" h="1951" extrusionOk="0">
                    <a:moveTo>
                      <a:pt x="1300" y="1"/>
                    </a:moveTo>
                    <a:cubicBezTo>
                      <a:pt x="0" y="1"/>
                      <a:pt x="0" y="1951"/>
                      <a:pt x="1300" y="1951"/>
                    </a:cubicBezTo>
                    <a:lnTo>
                      <a:pt x="3000" y="1951"/>
                    </a:lnTo>
                    <a:cubicBezTo>
                      <a:pt x="4299" y="1951"/>
                      <a:pt x="4299" y="1"/>
                      <a:pt x="3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3;p32">
                <a:extLst>
                  <a:ext uri="{FF2B5EF4-FFF2-40B4-BE49-F238E27FC236}">
                    <a16:creationId xmlns:a16="http://schemas.microsoft.com/office/drawing/2014/main" id="{9830E392-76D9-4B36-8573-BA93BA26B112}"/>
                  </a:ext>
                </a:extLst>
              </p:cNvPr>
              <p:cNvSpPr/>
              <p:nvPr/>
            </p:nvSpPr>
            <p:spPr>
              <a:xfrm>
                <a:off x="1961897" y="2752346"/>
                <a:ext cx="100000" cy="48775"/>
              </a:xfrm>
              <a:custGeom>
                <a:avLst/>
                <a:gdLst/>
                <a:ahLst/>
                <a:cxnLst/>
                <a:rect l="l" t="t" r="r" b="b"/>
                <a:pathLst>
                  <a:path w="4000" h="1951" extrusionOk="0">
                    <a:moveTo>
                      <a:pt x="1300" y="1"/>
                    </a:moveTo>
                    <a:cubicBezTo>
                      <a:pt x="0" y="1"/>
                      <a:pt x="0" y="1951"/>
                      <a:pt x="1300" y="1951"/>
                    </a:cubicBezTo>
                    <a:lnTo>
                      <a:pt x="3050" y="1951"/>
                    </a:lnTo>
                    <a:cubicBezTo>
                      <a:pt x="3549" y="1951"/>
                      <a:pt x="3999" y="1501"/>
                      <a:pt x="3999" y="1001"/>
                    </a:cubicBezTo>
                    <a:cubicBezTo>
                      <a:pt x="3999" y="451"/>
                      <a:pt x="3549" y="1"/>
                      <a:pt x="3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4;p32">
                <a:extLst>
                  <a:ext uri="{FF2B5EF4-FFF2-40B4-BE49-F238E27FC236}">
                    <a16:creationId xmlns:a16="http://schemas.microsoft.com/office/drawing/2014/main" id="{C16B2A59-7021-4A26-9A6A-E2D59E52233D}"/>
                  </a:ext>
                </a:extLst>
              </p:cNvPr>
              <p:cNvSpPr/>
              <p:nvPr/>
            </p:nvSpPr>
            <p:spPr>
              <a:xfrm>
                <a:off x="1229200" y="3042450"/>
                <a:ext cx="138750" cy="140000"/>
              </a:xfrm>
              <a:custGeom>
                <a:avLst/>
                <a:gdLst/>
                <a:ahLst/>
                <a:cxnLst/>
                <a:rect l="l" t="t" r="r" b="b"/>
                <a:pathLst>
                  <a:path w="5550" h="5600" extrusionOk="0">
                    <a:moveTo>
                      <a:pt x="2800" y="0"/>
                    </a:moveTo>
                    <a:cubicBezTo>
                      <a:pt x="1250" y="0"/>
                      <a:pt x="0" y="1250"/>
                      <a:pt x="0" y="2800"/>
                    </a:cubicBezTo>
                    <a:cubicBezTo>
                      <a:pt x="0" y="4349"/>
                      <a:pt x="1250" y="5599"/>
                      <a:pt x="2800" y="5599"/>
                    </a:cubicBezTo>
                    <a:cubicBezTo>
                      <a:pt x="4299" y="5599"/>
                      <a:pt x="5549" y="4349"/>
                      <a:pt x="5549" y="2800"/>
                    </a:cubicBezTo>
                    <a:cubicBezTo>
                      <a:pt x="5549" y="1250"/>
                      <a:pt x="4299" y="0"/>
                      <a:pt x="2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5;p32">
                <a:extLst>
                  <a:ext uri="{FF2B5EF4-FFF2-40B4-BE49-F238E27FC236}">
                    <a16:creationId xmlns:a16="http://schemas.microsoft.com/office/drawing/2014/main" id="{A089F4D8-2909-4F95-9952-F2B073A56E07}"/>
                  </a:ext>
                </a:extLst>
              </p:cNvPr>
              <p:cNvSpPr/>
              <p:nvPr/>
            </p:nvSpPr>
            <p:spPr>
              <a:xfrm>
                <a:off x="740808" y="2698621"/>
                <a:ext cx="125000" cy="107100"/>
              </a:xfrm>
              <a:custGeom>
                <a:avLst/>
                <a:gdLst/>
                <a:ahLst/>
                <a:cxnLst/>
                <a:rect l="l" t="t" r="r" b="b"/>
                <a:pathLst>
                  <a:path w="5000" h="4284" extrusionOk="0">
                    <a:moveTo>
                      <a:pt x="2850" y="0"/>
                    </a:moveTo>
                    <a:cubicBezTo>
                      <a:pt x="950" y="0"/>
                      <a:pt x="0" y="2300"/>
                      <a:pt x="1350" y="3650"/>
                    </a:cubicBezTo>
                    <a:cubicBezTo>
                      <a:pt x="1788" y="4088"/>
                      <a:pt x="2325" y="4283"/>
                      <a:pt x="2852" y="4283"/>
                    </a:cubicBezTo>
                    <a:cubicBezTo>
                      <a:pt x="3949" y="4283"/>
                      <a:pt x="4999" y="3433"/>
                      <a:pt x="4999" y="2150"/>
                    </a:cubicBezTo>
                    <a:cubicBezTo>
                      <a:pt x="4999" y="950"/>
                      <a:pt x="4049" y="0"/>
                      <a:pt x="28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7;p32">
                <a:extLst>
                  <a:ext uri="{FF2B5EF4-FFF2-40B4-BE49-F238E27FC236}">
                    <a16:creationId xmlns:a16="http://schemas.microsoft.com/office/drawing/2014/main" id="{7E891C1C-7651-4427-849D-DB1C6DC357E2}"/>
                  </a:ext>
                </a:extLst>
              </p:cNvPr>
              <p:cNvSpPr/>
              <p:nvPr/>
            </p:nvSpPr>
            <p:spPr>
              <a:xfrm>
                <a:off x="2041550" y="3679475"/>
                <a:ext cx="100125" cy="85850"/>
              </a:xfrm>
              <a:custGeom>
                <a:avLst/>
                <a:gdLst/>
                <a:ahLst/>
                <a:cxnLst/>
                <a:rect l="l" t="t" r="r" b="b"/>
                <a:pathLst>
                  <a:path w="4005" h="3434" extrusionOk="0">
                    <a:moveTo>
                      <a:pt x="1973" y="1"/>
                    </a:moveTo>
                    <a:cubicBezTo>
                      <a:pt x="1738" y="1"/>
                      <a:pt x="1493" y="52"/>
                      <a:pt x="1250" y="165"/>
                    </a:cubicBezTo>
                    <a:cubicBezTo>
                      <a:pt x="350" y="565"/>
                      <a:pt x="0" y="1564"/>
                      <a:pt x="400" y="2414"/>
                    </a:cubicBezTo>
                    <a:cubicBezTo>
                      <a:pt x="692" y="3096"/>
                      <a:pt x="1316" y="3434"/>
                      <a:pt x="1943" y="3434"/>
                    </a:cubicBezTo>
                    <a:cubicBezTo>
                      <a:pt x="2604" y="3434"/>
                      <a:pt x="3268" y="3058"/>
                      <a:pt x="3550" y="2314"/>
                    </a:cubicBezTo>
                    <a:cubicBezTo>
                      <a:pt x="4004" y="1158"/>
                      <a:pt x="3093" y="1"/>
                      <a:pt x="197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8;p32">
                <a:extLst>
                  <a:ext uri="{FF2B5EF4-FFF2-40B4-BE49-F238E27FC236}">
                    <a16:creationId xmlns:a16="http://schemas.microsoft.com/office/drawing/2014/main" id="{7E5CB8A2-AC7C-4629-A0B3-3D894B5F6D2D}"/>
                  </a:ext>
                </a:extLst>
              </p:cNvPr>
              <p:cNvSpPr/>
              <p:nvPr/>
            </p:nvSpPr>
            <p:spPr>
              <a:xfrm>
                <a:off x="1897825" y="3352925"/>
                <a:ext cx="88750" cy="90000"/>
              </a:xfrm>
              <a:custGeom>
                <a:avLst/>
                <a:gdLst/>
                <a:ahLst/>
                <a:cxnLst/>
                <a:rect l="l" t="t" r="r" b="b"/>
                <a:pathLst>
                  <a:path w="3550" h="3600" extrusionOk="0">
                    <a:moveTo>
                      <a:pt x="2085" y="1"/>
                    </a:moveTo>
                    <a:cubicBezTo>
                      <a:pt x="1972" y="1"/>
                      <a:pt x="1857" y="25"/>
                      <a:pt x="1750" y="79"/>
                    </a:cubicBezTo>
                    <a:lnTo>
                      <a:pt x="600" y="579"/>
                    </a:lnTo>
                    <a:cubicBezTo>
                      <a:pt x="200" y="779"/>
                      <a:pt x="0" y="1229"/>
                      <a:pt x="200" y="1679"/>
                    </a:cubicBezTo>
                    <a:lnTo>
                      <a:pt x="800" y="2978"/>
                    </a:lnTo>
                    <a:cubicBezTo>
                      <a:pt x="950" y="3278"/>
                      <a:pt x="1150" y="3478"/>
                      <a:pt x="1450" y="3528"/>
                    </a:cubicBezTo>
                    <a:lnTo>
                      <a:pt x="2200" y="3578"/>
                    </a:lnTo>
                    <a:cubicBezTo>
                      <a:pt x="2244" y="3593"/>
                      <a:pt x="2288" y="3599"/>
                      <a:pt x="2332" y="3599"/>
                    </a:cubicBezTo>
                    <a:cubicBezTo>
                      <a:pt x="2438" y="3599"/>
                      <a:pt x="2544" y="3564"/>
                      <a:pt x="2650" y="3528"/>
                    </a:cubicBezTo>
                    <a:cubicBezTo>
                      <a:pt x="2750" y="3478"/>
                      <a:pt x="2900" y="3378"/>
                      <a:pt x="3000" y="3228"/>
                    </a:cubicBezTo>
                    <a:lnTo>
                      <a:pt x="3400" y="2629"/>
                    </a:lnTo>
                    <a:cubicBezTo>
                      <a:pt x="3550" y="2379"/>
                      <a:pt x="3550" y="2079"/>
                      <a:pt x="3450" y="1829"/>
                    </a:cubicBezTo>
                    <a:lnTo>
                      <a:pt x="2850" y="479"/>
                    </a:lnTo>
                    <a:cubicBezTo>
                      <a:pt x="2704" y="186"/>
                      <a:pt x="2396" y="1"/>
                      <a:pt x="2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9;p32">
                <a:extLst>
                  <a:ext uri="{FF2B5EF4-FFF2-40B4-BE49-F238E27FC236}">
                    <a16:creationId xmlns:a16="http://schemas.microsoft.com/office/drawing/2014/main" id="{6143639E-62F3-4AEE-9496-01781B7D375C}"/>
                  </a:ext>
                </a:extLst>
              </p:cNvPr>
              <p:cNvSpPr/>
              <p:nvPr/>
            </p:nvSpPr>
            <p:spPr>
              <a:xfrm>
                <a:off x="1959050" y="3480875"/>
                <a:ext cx="88775" cy="89925"/>
              </a:xfrm>
              <a:custGeom>
                <a:avLst/>
                <a:gdLst/>
                <a:ahLst/>
                <a:cxnLst/>
                <a:rect l="l" t="t" r="r" b="b"/>
                <a:pathLst>
                  <a:path w="3551" h="3597" extrusionOk="0">
                    <a:moveTo>
                      <a:pt x="1268" y="1"/>
                    </a:moveTo>
                    <a:cubicBezTo>
                      <a:pt x="976" y="1"/>
                      <a:pt x="731" y="142"/>
                      <a:pt x="601" y="360"/>
                    </a:cubicBezTo>
                    <a:lnTo>
                      <a:pt x="201" y="960"/>
                    </a:lnTo>
                    <a:cubicBezTo>
                      <a:pt x="1" y="1210"/>
                      <a:pt x="1" y="1510"/>
                      <a:pt x="101" y="1810"/>
                    </a:cubicBezTo>
                    <a:lnTo>
                      <a:pt x="751" y="3110"/>
                    </a:lnTo>
                    <a:cubicBezTo>
                      <a:pt x="857" y="3428"/>
                      <a:pt x="1139" y="3596"/>
                      <a:pt x="1454" y="3596"/>
                    </a:cubicBezTo>
                    <a:cubicBezTo>
                      <a:pt x="1584" y="3596"/>
                      <a:pt x="1719" y="3568"/>
                      <a:pt x="1851" y="3509"/>
                    </a:cubicBezTo>
                    <a:lnTo>
                      <a:pt x="2950" y="3010"/>
                    </a:lnTo>
                    <a:cubicBezTo>
                      <a:pt x="3350" y="2860"/>
                      <a:pt x="3550" y="2360"/>
                      <a:pt x="3350" y="1910"/>
                    </a:cubicBezTo>
                    <a:lnTo>
                      <a:pt x="2750" y="610"/>
                    </a:lnTo>
                    <a:cubicBezTo>
                      <a:pt x="2650" y="310"/>
                      <a:pt x="2401" y="110"/>
                      <a:pt x="2101" y="110"/>
                    </a:cubicBezTo>
                    <a:lnTo>
                      <a:pt x="1401" y="10"/>
                    </a:lnTo>
                    <a:cubicBezTo>
                      <a:pt x="1356" y="4"/>
                      <a:pt x="1311" y="1"/>
                      <a:pt x="1268" y="1"/>
                    </a:cubicBezTo>
                    <a:close/>
                  </a:path>
                </a:pathLst>
              </a:custGeom>
              <a:solidFill>
                <a:srgbClr val="945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0;p32">
                <a:extLst>
                  <a:ext uri="{FF2B5EF4-FFF2-40B4-BE49-F238E27FC236}">
                    <a16:creationId xmlns:a16="http://schemas.microsoft.com/office/drawing/2014/main" id="{A52266C7-5E90-451D-991F-DD46E9ADC158}"/>
                  </a:ext>
                </a:extLst>
              </p:cNvPr>
              <p:cNvSpPr/>
              <p:nvPr/>
            </p:nvSpPr>
            <p:spPr>
              <a:xfrm>
                <a:off x="1990300" y="3390450"/>
                <a:ext cx="95025" cy="84825"/>
              </a:xfrm>
              <a:custGeom>
                <a:avLst/>
                <a:gdLst/>
                <a:ahLst/>
                <a:cxnLst/>
                <a:rect l="l" t="t" r="r" b="b"/>
                <a:pathLst>
                  <a:path w="3801" h="3393" extrusionOk="0">
                    <a:moveTo>
                      <a:pt x="2309" y="0"/>
                    </a:moveTo>
                    <a:cubicBezTo>
                      <a:pt x="2190" y="0"/>
                      <a:pt x="2069" y="25"/>
                      <a:pt x="1950" y="78"/>
                    </a:cubicBezTo>
                    <a:lnTo>
                      <a:pt x="651" y="728"/>
                    </a:lnTo>
                    <a:cubicBezTo>
                      <a:pt x="401" y="828"/>
                      <a:pt x="201" y="1028"/>
                      <a:pt x="151" y="1328"/>
                    </a:cubicBezTo>
                    <a:lnTo>
                      <a:pt x="51" y="2027"/>
                    </a:lnTo>
                    <a:cubicBezTo>
                      <a:pt x="1" y="2377"/>
                      <a:pt x="151" y="2677"/>
                      <a:pt x="401" y="2827"/>
                    </a:cubicBezTo>
                    <a:lnTo>
                      <a:pt x="1051" y="3227"/>
                    </a:lnTo>
                    <a:cubicBezTo>
                      <a:pt x="1197" y="3344"/>
                      <a:pt x="1361" y="3393"/>
                      <a:pt x="1521" y="3393"/>
                    </a:cubicBezTo>
                    <a:cubicBezTo>
                      <a:pt x="1635" y="3393"/>
                      <a:pt x="1747" y="3369"/>
                      <a:pt x="1850" y="3327"/>
                    </a:cubicBezTo>
                    <a:lnTo>
                      <a:pt x="3200" y="2727"/>
                    </a:lnTo>
                    <a:cubicBezTo>
                      <a:pt x="3600" y="2527"/>
                      <a:pt x="3800" y="2027"/>
                      <a:pt x="3600" y="1627"/>
                    </a:cubicBezTo>
                    <a:lnTo>
                      <a:pt x="3100" y="528"/>
                    </a:lnTo>
                    <a:cubicBezTo>
                      <a:pt x="2953" y="196"/>
                      <a:pt x="2642" y="0"/>
                      <a:pt x="2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2;p32">
                <a:extLst>
                  <a:ext uri="{FF2B5EF4-FFF2-40B4-BE49-F238E27FC236}">
                    <a16:creationId xmlns:a16="http://schemas.microsoft.com/office/drawing/2014/main" id="{30EFCEA7-889F-45E1-8DBD-3B794B1009BB}"/>
                  </a:ext>
                </a:extLst>
              </p:cNvPr>
              <p:cNvSpPr/>
              <p:nvPr/>
            </p:nvSpPr>
            <p:spPr>
              <a:xfrm>
                <a:off x="622500" y="3936200"/>
                <a:ext cx="91800" cy="75225"/>
              </a:xfrm>
              <a:custGeom>
                <a:avLst/>
                <a:gdLst/>
                <a:ahLst/>
                <a:cxnLst/>
                <a:rect l="l" t="t" r="r" b="b"/>
                <a:pathLst>
                  <a:path w="3672" h="3009" extrusionOk="0">
                    <a:moveTo>
                      <a:pt x="1846" y="0"/>
                    </a:moveTo>
                    <a:cubicBezTo>
                      <a:pt x="816" y="0"/>
                      <a:pt x="1" y="1072"/>
                      <a:pt x="472" y="2144"/>
                    </a:cubicBezTo>
                    <a:cubicBezTo>
                      <a:pt x="732" y="2700"/>
                      <a:pt x="1294" y="3008"/>
                      <a:pt x="1873" y="3008"/>
                    </a:cubicBezTo>
                    <a:cubicBezTo>
                      <a:pt x="2074" y="3008"/>
                      <a:pt x="2278" y="2971"/>
                      <a:pt x="2472" y="2893"/>
                    </a:cubicBezTo>
                    <a:cubicBezTo>
                      <a:pt x="3672" y="2343"/>
                      <a:pt x="3622" y="594"/>
                      <a:pt x="2372" y="94"/>
                    </a:cubicBezTo>
                    <a:cubicBezTo>
                      <a:pt x="2194" y="30"/>
                      <a:pt x="2017" y="0"/>
                      <a:pt x="18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3;p32">
                <a:extLst>
                  <a:ext uri="{FF2B5EF4-FFF2-40B4-BE49-F238E27FC236}">
                    <a16:creationId xmlns:a16="http://schemas.microsoft.com/office/drawing/2014/main" id="{99B57C86-58B1-4537-8440-C911001DED25}"/>
                  </a:ext>
                </a:extLst>
              </p:cNvPr>
              <p:cNvSpPr/>
              <p:nvPr/>
            </p:nvSpPr>
            <p:spPr>
              <a:xfrm>
                <a:off x="679275" y="4062375"/>
                <a:ext cx="91650" cy="73975"/>
              </a:xfrm>
              <a:custGeom>
                <a:avLst/>
                <a:gdLst/>
                <a:ahLst/>
                <a:cxnLst/>
                <a:rect l="l" t="t" r="r" b="b"/>
                <a:pathLst>
                  <a:path w="3666" h="2959" extrusionOk="0">
                    <a:moveTo>
                      <a:pt x="1872" y="0"/>
                    </a:moveTo>
                    <a:cubicBezTo>
                      <a:pt x="1660" y="0"/>
                      <a:pt x="1448" y="47"/>
                      <a:pt x="1251" y="146"/>
                    </a:cubicBezTo>
                    <a:cubicBezTo>
                      <a:pt x="1" y="646"/>
                      <a:pt x="51" y="2396"/>
                      <a:pt x="1301" y="2846"/>
                    </a:cubicBezTo>
                    <a:cubicBezTo>
                      <a:pt x="1494" y="2923"/>
                      <a:pt x="1687" y="2958"/>
                      <a:pt x="1871" y="2958"/>
                    </a:cubicBezTo>
                    <a:cubicBezTo>
                      <a:pt x="2880" y="2958"/>
                      <a:pt x="3665" y="1902"/>
                      <a:pt x="3200" y="846"/>
                    </a:cubicBezTo>
                    <a:cubicBezTo>
                      <a:pt x="2949" y="307"/>
                      <a:pt x="2413" y="0"/>
                      <a:pt x="187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4;p32">
                <a:extLst>
                  <a:ext uri="{FF2B5EF4-FFF2-40B4-BE49-F238E27FC236}">
                    <a16:creationId xmlns:a16="http://schemas.microsoft.com/office/drawing/2014/main" id="{A404177E-CE7B-4396-8E6F-0A20E50F858B}"/>
                  </a:ext>
                </a:extLst>
              </p:cNvPr>
              <p:cNvSpPr/>
              <p:nvPr/>
            </p:nvSpPr>
            <p:spPr>
              <a:xfrm>
                <a:off x="714275" y="3971375"/>
                <a:ext cx="90550" cy="74500"/>
              </a:xfrm>
              <a:custGeom>
                <a:avLst/>
                <a:gdLst/>
                <a:ahLst/>
                <a:cxnLst/>
                <a:rect l="l" t="t" r="r" b="b"/>
                <a:pathLst>
                  <a:path w="3622" h="2980" extrusionOk="0">
                    <a:moveTo>
                      <a:pt x="1814" y="0"/>
                    </a:moveTo>
                    <a:cubicBezTo>
                      <a:pt x="1609" y="0"/>
                      <a:pt x="1399" y="44"/>
                      <a:pt x="1200" y="137"/>
                    </a:cubicBezTo>
                    <a:cubicBezTo>
                      <a:pt x="1" y="637"/>
                      <a:pt x="51" y="2386"/>
                      <a:pt x="1300" y="2886"/>
                    </a:cubicBezTo>
                    <a:cubicBezTo>
                      <a:pt x="1472" y="2950"/>
                      <a:pt x="1643" y="2980"/>
                      <a:pt x="1810" y="2980"/>
                    </a:cubicBezTo>
                    <a:cubicBezTo>
                      <a:pt x="2807" y="2980"/>
                      <a:pt x="3621" y="1915"/>
                      <a:pt x="3150" y="886"/>
                    </a:cubicBezTo>
                    <a:cubicBezTo>
                      <a:pt x="2930" y="335"/>
                      <a:pt x="2385" y="0"/>
                      <a:pt x="181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7;p32">
                <a:extLst>
                  <a:ext uri="{FF2B5EF4-FFF2-40B4-BE49-F238E27FC236}">
                    <a16:creationId xmlns:a16="http://schemas.microsoft.com/office/drawing/2014/main" id="{1B5FB01E-F4F5-4281-8A96-D28BC3AC84D4}"/>
                  </a:ext>
                </a:extLst>
              </p:cNvPr>
              <p:cNvSpPr/>
              <p:nvPr/>
            </p:nvSpPr>
            <p:spPr>
              <a:xfrm>
                <a:off x="761775" y="4254375"/>
                <a:ext cx="105250" cy="85400"/>
              </a:xfrm>
              <a:custGeom>
                <a:avLst/>
                <a:gdLst/>
                <a:ahLst/>
                <a:cxnLst/>
                <a:rect l="l" t="t" r="r" b="b"/>
                <a:pathLst>
                  <a:path w="4210" h="3416" extrusionOk="0">
                    <a:moveTo>
                      <a:pt x="2125" y="1"/>
                    </a:moveTo>
                    <a:cubicBezTo>
                      <a:pt x="1882" y="1"/>
                      <a:pt x="1635" y="54"/>
                      <a:pt x="1400" y="165"/>
                    </a:cubicBezTo>
                    <a:cubicBezTo>
                      <a:pt x="0" y="765"/>
                      <a:pt x="50" y="2764"/>
                      <a:pt x="1500" y="3314"/>
                    </a:cubicBezTo>
                    <a:cubicBezTo>
                      <a:pt x="1694" y="3383"/>
                      <a:pt x="1887" y="3415"/>
                      <a:pt x="2075" y="3415"/>
                    </a:cubicBezTo>
                    <a:cubicBezTo>
                      <a:pt x="3248" y="3415"/>
                      <a:pt x="4210" y="2178"/>
                      <a:pt x="3650" y="1014"/>
                    </a:cubicBezTo>
                    <a:cubicBezTo>
                      <a:pt x="3361" y="364"/>
                      <a:pt x="2758" y="1"/>
                      <a:pt x="2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23;p32">
            <a:extLst>
              <a:ext uri="{FF2B5EF4-FFF2-40B4-BE49-F238E27FC236}">
                <a16:creationId xmlns:a16="http://schemas.microsoft.com/office/drawing/2014/main" id="{7C680AD5-EE86-4D51-9F38-B3209A4871CA}"/>
              </a:ext>
            </a:extLst>
          </p:cNvPr>
          <p:cNvSpPr txBox="1">
            <a:spLocks noGrp="1"/>
          </p:cNvSpPr>
          <p:nvPr>
            <p:ph type="title"/>
          </p:nvPr>
        </p:nvSpPr>
        <p:spPr>
          <a:xfrm>
            <a:off x="472154" y="140521"/>
            <a:ext cx="8229600" cy="4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t>CONCLUSION</a:t>
            </a:r>
            <a:endParaRPr b="1" dirty="0"/>
          </a:p>
        </p:txBody>
      </p:sp>
      <p:graphicFrame>
        <p:nvGraphicFramePr>
          <p:cNvPr id="77" name="Google Shape;1224;p32">
            <a:extLst>
              <a:ext uri="{FF2B5EF4-FFF2-40B4-BE49-F238E27FC236}">
                <a16:creationId xmlns:a16="http://schemas.microsoft.com/office/drawing/2014/main" id="{7FEC1D7C-71E8-4860-8E14-F44B15DE7200}"/>
              </a:ext>
            </a:extLst>
          </p:cNvPr>
          <p:cNvGraphicFramePr/>
          <p:nvPr>
            <p:extLst>
              <p:ext uri="{D42A27DB-BD31-4B8C-83A1-F6EECF244321}">
                <p14:modId xmlns:p14="http://schemas.microsoft.com/office/powerpoint/2010/main" val="2728064181"/>
              </p:ext>
            </p:extLst>
          </p:nvPr>
        </p:nvGraphicFramePr>
        <p:xfrm>
          <a:off x="432816" y="2728230"/>
          <a:ext cx="8229600" cy="2255430"/>
        </p:xfrm>
        <a:graphic>
          <a:graphicData uri="http://schemas.openxmlformats.org/drawingml/2006/table">
            <a:tbl>
              <a:tblPr>
                <a:noFill/>
                <a:tableStyleId>{142B9A5F-7ADF-4F46-AF58-7D18F8C9F902}</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653350">
                <a:tc>
                  <a:txBody>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MIIDY do provide a vast extensive range of psychological </a:t>
                      </a:r>
                      <a:r>
                        <a:rPr lang="en-US" sz="1200" dirty="0">
                          <a:solidFill>
                            <a:schemeClr val="dk1"/>
                          </a:solidFill>
                          <a:latin typeface="Roboto"/>
                          <a:ea typeface="Roboto"/>
                          <a:cs typeface="Roboto"/>
                          <a:sym typeface="Roboto"/>
                        </a:rPr>
                        <a:t>concept-based</a:t>
                      </a:r>
                      <a:r>
                        <a:rPr lang="en" sz="1200" dirty="0">
                          <a:solidFill>
                            <a:schemeClr val="dk1"/>
                          </a:solidFill>
                          <a:latin typeface="Roboto"/>
                          <a:ea typeface="Roboto"/>
                          <a:cs typeface="Roboto"/>
                          <a:sym typeface="Roboto"/>
                        </a:rPr>
                        <a:t> game to learn </a:t>
                      </a:r>
                      <a:r>
                        <a:rPr lang="en-US" sz="1200" dirty="0">
                          <a:solidFill>
                            <a:schemeClr val="dk1"/>
                          </a:solidFill>
                          <a:latin typeface="Roboto"/>
                          <a:ea typeface="Roboto"/>
                          <a:cs typeface="Roboto"/>
                          <a:sym typeface="Roboto"/>
                        </a:rPr>
                        <a:t>and</a:t>
                      </a:r>
                      <a:r>
                        <a:rPr lang="en" sz="1200" dirty="0">
                          <a:solidFill>
                            <a:schemeClr val="dk1"/>
                          </a:solidFill>
                          <a:latin typeface="Roboto"/>
                          <a:ea typeface="Roboto"/>
                          <a:cs typeface="Roboto"/>
                          <a:sym typeface="Roboto"/>
                        </a:rPr>
                        <a:t> explore.</a:t>
                      </a:r>
                      <a:endParaRPr sz="1200" dirty="0">
                        <a:latin typeface="Roboto"/>
                        <a:ea typeface="Roboto"/>
                        <a:cs typeface="Roboto"/>
                        <a:sym typeface="Roboto"/>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Although you can improve your IQ, </a:t>
                      </a:r>
                      <a:r>
                        <a:rPr lang="en-US" sz="1200" dirty="0">
                          <a:solidFill>
                            <a:schemeClr val="dk1"/>
                          </a:solidFill>
                          <a:latin typeface="Roboto"/>
                          <a:ea typeface="Roboto"/>
                          <a:cs typeface="Roboto"/>
                          <a:sym typeface="Roboto"/>
                        </a:rPr>
                        <a:t>your</a:t>
                      </a:r>
                      <a:r>
                        <a:rPr lang="en" sz="1200" dirty="0">
                          <a:solidFill>
                            <a:schemeClr val="dk1"/>
                          </a:solidFill>
                          <a:latin typeface="Roboto"/>
                          <a:ea typeface="Roboto"/>
                          <a:cs typeface="Roboto"/>
                          <a:sym typeface="Roboto"/>
                        </a:rPr>
                        <a:t> intelligence from different cross-w</a:t>
                      </a:r>
                      <a:r>
                        <a:rPr lang="en-US" sz="1200" dirty="0">
                          <a:solidFill>
                            <a:schemeClr val="dk1"/>
                          </a:solidFill>
                          <a:latin typeface="Roboto"/>
                          <a:ea typeface="Roboto"/>
                          <a:cs typeface="Roboto"/>
                          <a:sym typeface="Roboto"/>
                        </a:rPr>
                        <a:t>or</a:t>
                      </a:r>
                      <a:r>
                        <a:rPr lang="en" sz="1200" dirty="0">
                          <a:solidFill>
                            <a:schemeClr val="dk1"/>
                          </a:solidFill>
                          <a:latin typeface="Roboto"/>
                          <a:ea typeface="Roboto"/>
                          <a:cs typeface="Roboto"/>
                          <a:sym typeface="Roboto"/>
                        </a:rPr>
                        <a:t>d or puzzles, but they will render only one psycholgical issue</a:t>
                      </a:r>
                      <a:endParaRPr sz="1200" dirty="0">
                        <a:solidFill>
                          <a:schemeClr val="dk1"/>
                        </a:solidFill>
                        <a:latin typeface="Roboto"/>
                        <a:ea typeface="Roboto"/>
                        <a:cs typeface="Roboto"/>
                        <a:sym typeface="Roboto"/>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dirty="0">
                          <a:latin typeface="Roboto"/>
                          <a:ea typeface="Roboto"/>
                          <a:cs typeface="Roboto"/>
                          <a:sym typeface="Roboto"/>
                        </a:rPr>
                        <a:t>MIIDY is in beta testing phase and soon will be launched, and current estimate is it will </a:t>
                      </a:r>
                      <a:r>
                        <a:rPr lang="en-US" sz="1200" dirty="0">
                          <a:latin typeface="Roboto"/>
                          <a:ea typeface="Roboto"/>
                          <a:cs typeface="Roboto"/>
                          <a:sym typeface="Roboto"/>
                        </a:rPr>
                        <a:t>wo</a:t>
                      </a:r>
                      <a:r>
                        <a:rPr lang="en" sz="1200" dirty="0">
                          <a:latin typeface="Roboto"/>
                          <a:ea typeface="Roboto"/>
                          <a:cs typeface="Roboto"/>
                          <a:sym typeface="Roboto"/>
                        </a:rPr>
                        <a:t>rk 96% accurately</a:t>
                      </a:r>
                      <a:endParaRPr sz="1200" dirty="0">
                        <a:latin typeface="Roboto"/>
                        <a:ea typeface="Roboto"/>
                        <a:cs typeface="Roboto"/>
                        <a:sym typeface="Roboto"/>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24525">
                <a:tc>
                  <a:txBody>
                    <a:bodyPr/>
                    <a:lstStyle/>
                    <a:p>
                      <a:pPr marL="0" lvl="0" indent="0" algn="ctr" rtl="0">
                        <a:spcBef>
                          <a:spcPts val="0"/>
                        </a:spcBef>
                        <a:spcAft>
                          <a:spcPts val="0"/>
                        </a:spcAft>
                        <a:buNone/>
                      </a:pPr>
                      <a:r>
                        <a:rPr lang="en" sz="1600" b="1" dirty="0">
                          <a:solidFill>
                            <a:schemeClr val="lt1"/>
                          </a:solidFill>
                          <a:latin typeface="Fira Sans Extra Condensed SemiBold"/>
                          <a:ea typeface="Fira Sans Extra Condensed SemiBold"/>
                          <a:cs typeface="Fira Sans Extra Condensed SemiBold"/>
                          <a:sym typeface="Fira Sans Extra Condensed SemiBold"/>
                        </a:rPr>
                        <a:t>Why MIIDY?</a:t>
                      </a:r>
                      <a:endParaRPr sz="1600" b="1" dirty="0">
                        <a:solidFill>
                          <a:schemeClr val="lt1"/>
                        </a:solidFill>
                        <a:latin typeface="Fira Sans Extra Condensed SemiBold"/>
                        <a:ea typeface="Fira Sans Extra Condensed SemiBold"/>
                        <a:cs typeface="Fira Sans Extra Condensed SemiBold"/>
                        <a:sym typeface="Fira Sans Extra Condensed SemiBold"/>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dirty="0">
                          <a:solidFill>
                            <a:schemeClr val="lt1"/>
                          </a:solidFill>
                          <a:latin typeface="Fira Sans Extra Condensed SemiBold"/>
                          <a:ea typeface="Fira Sans Extra Condensed SemiBold"/>
                          <a:cs typeface="Fira Sans Extra Condensed SemiBold"/>
                          <a:sym typeface="Fira Sans Extra Condensed SemiBold"/>
                        </a:rPr>
                        <a:t>Is MIIDY the only tool?</a:t>
                      </a:r>
                      <a:endParaRPr sz="1600" b="1" dirty="0">
                        <a:solidFill>
                          <a:schemeClr val="lt1"/>
                        </a:solidFill>
                        <a:latin typeface="Fira Sans Extra Condensed SemiBold"/>
                        <a:ea typeface="Fira Sans Extra Condensed SemiBold"/>
                        <a:cs typeface="Fira Sans Extra Condensed SemiBold"/>
                        <a:sym typeface="Fira Sans Extra Condensed SemiBold"/>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dirty="0">
                          <a:solidFill>
                            <a:schemeClr val="lt1"/>
                          </a:solidFill>
                          <a:latin typeface="Fira Sans Extra Condensed SemiBold"/>
                          <a:ea typeface="Fira Sans Extra Condensed SemiBold"/>
                          <a:cs typeface="Fira Sans Extra Condensed SemiBold"/>
                          <a:sym typeface="Fira Sans Extra Condensed SemiBold"/>
                        </a:rPr>
                        <a:t>Do it actually works?</a:t>
                      </a:r>
                      <a:endParaRPr sz="1600" b="1" dirty="0">
                        <a:solidFill>
                          <a:schemeClr val="lt1"/>
                        </a:solidFill>
                        <a:latin typeface="Fira Sans Extra Condensed SemiBold"/>
                        <a:ea typeface="Fira Sans Extra Condensed SemiBold"/>
                        <a:cs typeface="Fira Sans Extra Condensed SemiBold"/>
                        <a:sym typeface="Fira Sans Extra Condensed SemiBold"/>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53350">
                <a:tc>
                  <a:txBody>
                    <a:bodyPr/>
                    <a:lstStyle/>
                    <a:p>
                      <a:pPr marL="0" lvl="0" indent="0" algn="ctr" rtl="0">
                        <a:spcBef>
                          <a:spcPts val="0"/>
                        </a:spcBef>
                        <a:spcAft>
                          <a:spcPts val="0"/>
                        </a:spcAft>
                        <a:buNone/>
                      </a:pPr>
                      <a:r>
                        <a:rPr lang="en" sz="1200" dirty="0">
                          <a:latin typeface="Roboto"/>
                          <a:ea typeface="Roboto"/>
                          <a:cs typeface="Roboto"/>
                          <a:sym typeface="Roboto"/>
                        </a:rPr>
                        <a:t>MIIDY not only enhance the effectivity of your brain but it provides the complete spa for your brain.</a:t>
                      </a:r>
                      <a:endParaRPr sz="1200" dirty="0">
                        <a:latin typeface="Roboto"/>
                        <a:ea typeface="Roboto"/>
                        <a:cs typeface="Roboto"/>
                        <a:sym typeface="Roboto"/>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dirty="0">
                          <a:latin typeface="Roboto"/>
                          <a:ea typeface="Roboto"/>
                          <a:cs typeface="Roboto"/>
                          <a:sym typeface="Roboto"/>
                        </a:rPr>
                        <a:t>MIIDY knows how to ident</a:t>
                      </a:r>
                      <a:r>
                        <a:rPr lang="en-US" sz="1200" dirty="0" err="1">
                          <a:latin typeface="Roboto"/>
                          <a:ea typeface="Roboto"/>
                          <a:cs typeface="Roboto"/>
                          <a:sym typeface="Roboto"/>
                        </a:rPr>
                        <a:t>i</a:t>
                      </a:r>
                      <a:r>
                        <a:rPr lang="en" sz="1200" dirty="0">
                          <a:latin typeface="Roboto"/>
                          <a:ea typeface="Roboto"/>
                          <a:cs typeface="Roboto"/>
                          <a:sym typeface="Roboto"/>
                        </a:rPr>
                        <a:t>fy the person and choose the right tool and method and will hit at the right direction.</a:t>
                      </a:r>
                      <a:endParaRPr sz="1200" dirty="0">
                        <a:latin typeface="Roboto"/>
                        <a:ea typeface="Roboto"/>
                        <a:cs typeface="Roboto"/>
                        <a:sym typeface="Roboto"/>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dirty="0">
                          <a:latin typeface="Roboto"/>
                          <a:ea typeface="Roboto"/>
                          <a:cs typeface="Roboto"/>
                          <a:sym typeface="Roboto"/>
                        </a:rPr>
                        <a:t>A lot of future work is needed to enhance its usability, ranging from developing to thinking side.</a:t>
                      </a:r>
                      <a:endParaRPr sz="1200" dirty="0">
                        <a:latin typeface="Roboto"/>
                        <a:ea typeface="Roboto"/>
                        <a:cs typeface="Roboto"/>
                        <a:sym typeface="Roboto"/>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pic>
        <p:nvPicPr>
          <p:cNvPr id="78" name="Picture 77">
            <a:extLst>
              <a:ext uri="{FF2B5EF4-FFF2-40B4-BE49-F238E27FC236}">
                <a16:creationId xmlns:a16="http://schemas.microsoft.com/office/drawing/2014/main" id="{27D3AAD5-8976-49BD-A789-9162D0E5CA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5630" y1="52266" x2="45630" y2="52266"/>
                        <a14:foregroundMark x1="45630" y1="51974" x2="46920" y2="48538"/>
                        <a14:foregroundMark x1="46920" y1="47807" x2="46920" y2="47807"/>
                        <a14:foregroundMark x1="47135" y1="47807" x2="47135" y2="47807"/>
                        <a14:foregroundMark x1="53653" y1="55409" x2="53367" y2="48538"/>
                        <a14:foregroundMark x1="53367" y1="47807" x2="53367" y2="46711"/>
                        <a14:foregroundMark x1="53367" y1="45395" x2="49499" y2="45102"/>
                        <a14:backgroundMark x1="52507" y1="87939" x2="52507" y2="87939"/>
                        <a14:backgroundMark x1="52507" y1="87939" x2="52507" y2="87939"/>
                        <a14:backgroundMark x1="46705" y1="89474" x2="55874" y2="90132"/>
                        <a14:backgroundMark x1="61032" y1="89474" x2="56805" y2="89474"/>
                        <a14:backgroundMark x1="49427" y1="89181" x2="42479" y2="89766"/>
                        <a14:backgroundMark x1="55229" y1="90716" x2="55229" y2="90716"/>
                        <a14:backgroundMark x1="56160" y1="90424" x2="57665" y2="90424"/>
                        <a14:backgroundMark x1="61318" y1="89766" x2="61963" y2="89766"/>
                      </a14:backgroundRemoval>
                    </a14:imgEffect>
                  </a14:imgLayer>
                </a14:imgProps>
              </a:ext>
            </a:extLst>
          </a:blip>
          <a:stretch>
            <a:fillRect/>
          </a:stretch>
        </p:blipFill>
        <p:spPr>
          <a:xfrm>
            <a:off x="826656" y="592420"/>
            <a:ext cx="2001763" cy="2167539"/>
          </a:xfrm>
          <a:prstGeom prst="rect">
            <a:avLst/>
          </a:prstGeom>
        </p:spPr>
      </p:pic>
      <p:pic>
        <p:nvPicPr>
          <p:cNvPr id="107" name="Picture 106" descr="Logo, company name&#10;&#10;Description automatically generated">
            <a:extLst>
              <a:ext uri="{FF2B5EF4-FFF2-40B4-BE49-F238E27FC236}">
                <a16:creationId xmlns:a16="http://schemas.microsoft.com/office/drawing/2014/main" id="{0DAEE140-888A-4606-BA93-AC279999E8E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04" b="89706" l="8497" r="92484">
                        <a14:foregroundMark x1="8660" y1="30882" x2="8660" y2="30882"/>
                        <a14:foregroundMark x1="33497" y1="21405" x2="33497" y2="21405"/>
                        <a14:foregroundMark x1="50000" y1="16667" x2="50000" y2="16667"/>
                        <a14:foregroundMark x1="66503" y1="22059" x2="66503" y2="22059"/>
                        <a14:foregroundMark x1="92484" y1="35621" x2="92484" y2="35621"/>
                        <a14:foregroundMark x1="82516" y1="58007" x2="82516" y2="58007"/>
                        <a14:foregroundMark x1="73039" y1="72222" x2="73039" y2="72222"/>
                        <a14:foregroundMark x1="58333" y1="81046" x2="58333" y2="81046"/>
                        <a14:foregroundMark x1="41176" y1="82843" x2="41176" y2="82843"/>
                        <a14:foregroundMark x1="26961" y1="74020" x2="26961" y2="74020"/>
                        <a14:foregroundMark x1="20425" y1="59150" x2="20425" y2="59150"/>
                      </a14:backgroundRemoval>
                    </a14:imgEffect>
                  </a14:imgLayer>
                </a14:imgProps>
              </a:ext>
            </a:extLst>
          </a:blip>
          <a:stretch>
            <a:fillRect/>
          </a:stretch>
        </p:blipFill>
        <p:spPr>
          <a:xfrm>
            <a:off x="6187642" y="670044"/>
            <a:ext cx="2082956" cy="2082956"/>
          </a:xfrm>
          <a:prstGeom prst="rect">
            <a:avLst/>
          </a:prstGeom>
        </p:spPr>
      </p:pic>
    </p:spTree>
    <p:extLst>
      <p:ext uri="{BB962C8B-B14F-4D97-AF65-F5344CB8AC3E}">
        <p14:creationId xmlns:p14="http://schemas.microsoft.com/office/powerpoint/2010/main" val="3212009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circle(in)">
                                      <p:cBhvr>
                                        <p:cTn id="7"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C1725282-DA29-41F8-85B8-59DAF1F7A2DE}"/>
              </a:ext>
            </a:extLst>
          </p:cNvPr>
          <p:cNvSpPr>
            <a:spLocks noGrp="1"/>
          </p:cNvSpPr>
          <p:nvPr>
            <p:ph type="title"/>
          </p:nvPr>
        </p:nvSpPr>
        <p:spPr>
          <a:xfrm>
            <a:off x="2034107" y="462167"/>
            <a:ext cx="8229600" cy="401400"/>
          </a:xfrm>
        </p:spPr>
        <p:txBody>
          <a:bodyPr/>
          <a:lstStyle/>
          <a:p>
            <a:r>
              <a:rPr lang="en-US" b="1" dirty="0"/>
              <a:t>FUTURE WORK</a:t>
            </a:r>
          </a:p>
        </p:txBody>
      </p:sp>
      <p:pic>
        <p:nvPicPr>
          <p:cNvPr id="21" name="Picture 20" descr="A picture containing graphical user interface&#10;&#10;Description automatically generated">
            <a:extLst>
              <a:ext uri="{FF2B5EF4-FFF2-40B4-BE49-F238E27FC236}">
                <a16:creationId xmlns:a16="http://schemas.microsoft.com/office/drawing/2014/main" id="{5F073A08-B026-4234-A63D-5CC3EB6A28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19749181">
            <a:off x="-619842" y="1276538"/>
            <a:ext cx="5715000" cy="2667000"/>
          </a:xfrm>
          <a:prstGeom prst="rect">
            <a:avLst/>
          </a:prstGeom>
        </p:spPr>
      </p:pic>
      <p:pic>
        <p:nvPicPr>
          <p:cNvPr id="22" name="Picture 21" descr="A picture containing graphical user interface&#10;&#10;Description automatically generated">
            <a:extLst>
              <a:ext uri="{FF2B5EF4-FFF2-40B4-BE49-F238E27FC236}">
                <a16:creationId xmlns:a16="http://schemas.microsoft.com/office/drawing/2014/main" id="{360FC15A-E9B4-477E-833E-173EFC491AF4}"/>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10000" b="90000" l="10000" r="90000">
                        <a14:foregroundMark x1="79500" y1="37143" x2="82167" y2="55000"/>
                        <a14:foregroundMark x1="82167" y1="55000" x2="83500" y2="56786"/>
                        <a14:foregroundMark x1="85167" y1="48929" x2="85167" y2="48929"/>
                        <a14:foregroundMark x1="84167" y1="40714" x2="84167" y2="40714"/>
                        <a14:foregroundMark x1="83667" y1="41071" x2="84500" y2="41429"/>
                        <a14:foregroundMark x1="76333" y1="63929" x2="77000" y2="58929"/>
                        <a14:foregroundMark x1="83167" y1="17857" x2="83167" y2="17857"/>
                        <a14:foregroundMark x1="74667" y1="27857" x2="74667" y2="27857"/>
                        <a14:foregroundMark x1="69667" y1="47857" x2="69667" y2="47857"/>
                        <a14:foregroundMark x1="79500" y1="66429" x2="79500" y2="66429"/>
                        <a14:foregroundMark x1="88500" y1="43929" x2="88500" y2="43929"/>
                        <a14:backgroundMark x1="20500" y1="44286" x2="20500" y2="44286"/>
                        <a14:backgroundMark x1="16333" y1="60714" x2="22167" y2="38929"/>
                        <a14:backgroundMark x1="22167" y1="38929" x2="22500" y2="36429"/>
                        <a14:backgroundMark x1="13500" y1="60000" x2="17833" y2="33571"/>
                        <a14:backgroundMark x1="21833" y1="54643" x2="25000" y2="54643"/>
                        <a14:backgroundMark x1="25167" y1="31071" x2="21167" y2="50357"/>
                        <a14:backgroundMark x1="21167" y1="50357" x2="22500" y2="50714"/>
                      </a14:backgroundRemoval>
                    </a14:imgEffect>
                  </a14:imgLayer>
                </a14:imgProps>
              </a:ext>
            </a:extLst>
          </a:blip>
          <a:stretch>
            <a:fillRect/>
          </a:stretch>
        </p:blipFill>
        <p:spPr>
          <a:xfrm rot="20286131">
            <a:off x="-2318413" y="-72733"/>
            <a:ext cx="6766039" cy="3157485"/>
          </a:xfrm>
          <a:prstGeom prst="rect">
            <a:avLst/>
          </a:prstGeom>
        </p:spPr>
      </p:pic>
      <p:pic>
        <p:nvPicPr>
          <p:cNvPr id="23" name="Picture 22" descr="A picture containing athletic game&#10;&#10;Description automatically generated">
            <a:extLst>
              <a:ext uri="{FF2B5EF4-FFF2-40B4-BE49-F238E27FC236}">
                <a16:creationId xmlns:a16="http://schemas.microsoft.com/office/drawing/2014/main" id="{F9758BED-F48B-4D4D-A0E0-4B60F1B78EA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62" b="91787" l="9016" r="95902">
                        <a14:foregroundMark x1="90164" y1="16908" x2="90164" y2="16908"/>
                        <a14:foregroundMark x1="95902" y1="14493" x2="95902" y2="14493"/>
                        <a14:foregroundMark x1="13525" y1="91787" x2="13525" y2="91787"/>
                      </a14:backgroundRemoval>
                    </a14:imgEffect>
                  </a14:imgLayer>
                </a14:imgProps>
              </a:ext>
            </a:extLst>
          </a:blip>
          <a:stretch>
            <a:fillRect/>
          </a:stretch>
        </p:blipFill>
        <p:spPr>
          <a:xfrm rot="20701253">
            <a:off x="625122" y="1057853"/>
            <a:ext cx="2324100" cy="1971675"/>
          </a:xfrm>
          <a:prstGeom prst="rect">
            <a:avLst/>
          </a:prstGeom>
        </p:spPr>
      </p:pic>
      <p:sp>
        <p:nvSpPr>
          <p:cNvPr id="24" name="Google Shape;1567;p37">
            <a:extLst>
              <a:ext uri="{FF2B5EF4-FFF2-40B4-BE49-F238E27FC236}">
                <a16:creationId xmlns:a16="http://schemas.microsoft.com/office/drawing/2014/main" id="{D80E0AEA-FE7D-489E-86A6-120A279595AE}"/>
              </a:ext>
            </a:extLst>
          </p:cNvPr>
          <p:cNvSpPr/>
          <p:nvPr/>
        </p:nvSpPr>
        <p:spPr>
          <a:xfrm>
            <a:off x="3199900" y="1504225"/>
            <a:ext cx="4834500" cy="438600"/>
          </a:xfrm>
          <a:prstGeom prst="rect">
            <a:avLst/>
          </a:prstGeom>
          <a:solidFill>
            <a:srgbClr val="270B41"/>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 sz="1200" dirty="0">
                <a:solidFill>
                  <a:srgbClr val="FFFFFF"/>
                </a:solidFill>
                <a:latin typeface="Roboto"/>
                <a:ea typeface="Roboto"/>
                <a:cs typeface="Roboto"/>
                <a:sym typeface="Roboto"/>
              </a:rPr>
              <a:t>Future work include the implementation of this idea to actually benefit the humankind.</a:t>
            </a:r>
            <a:endParaRPr dirty="0"/>
          </a:p>
        </p:txBody>
      </p:sp>
      <p:sp>
        <p:nvSpPr>
          <p:cNvPr id="25" name="Google Shape;1569;p37">
            <a:extLst>
              <a:ext uri="{FF2B5EF4-FFF2-40B4-BE49-F238E27FC236}">
                <a16:creationId xmlns:a16="http://schemas.microsoft.com/office/drawing/2014/main" id="{78F7C3D3-DFFD-4440-9F81-1EA084D2F8AF}"/>
              </a:ext>
            </a:extLst>
          </p:cNvPr>
          <p:cNvSpPr/>
          <p:nvPr/>
        </p:nvSpPr>
        <p:spPr>
          <a:xfrm>
            <a:off x="7909500" y="1298166"/>
            <a:ext cx="777300" cy="777300"/>
          </a:xfrm>
          <a:prstGeom prst="snip1Rect">
            <a:avLst>
              <a:gd name="adj" fmla="val 308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67;p37">
            <a:extLst>
              <a:ext uri="{FF2B5EF4-FFF2-40B4-BE49-F238E27FC236}">
                <a16:creationId xmlns:a16="http://schemas.microsoft.com/office/drawing/2014/main" id="{9E942865-538F-4315-98C2-FB92E6792911}"/>
              </a:ext>
            </a:extLst>
          </p:cNvPr>
          <p:cNvSpPr/>
          <p:nvPr/>
        </p:nvSpPr>
        <p:spPr>
          <a:xfrm>
            <a:off x="3891034" y="4501933"/>
            <a:ext cx="4834500" cy="438600"/>
          </a:xfrm>
          <a:prstGeom prst="rect">
            <a:avLst/>
          </a:prstGeom>
          <a:solidFill>
            <a:srgbClr val="270B41"/>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US" sz="1200" dirty="0">
                <a:solidFill>
                  <a:srgbClr val="FFFFFF"/>
                </a:solidFill>
                <a:latin typeface="Roboto"/>
                <a:ea typeface="Roboto"/>
                <a:cs typeface="Roboto"/>
                <a:sym typeface="Roboto"/>
              </a:rPr>
              <a:t>More psychological concepts will be introduced to act as distractions from pain and psychological trauma.</a:t>
            </a:r>
            <a:endParaRPr lang="en-US" sz="1200" dirty="0"/>
          </a:p>
        </p:txBody>
      </p:sp>
      <p:sp>
        <p:nvSpPr>
          <p:cNvPr id="27" name="Google Shape;1569;p37">
            <a:extLst>
              <a:ext uri="{FF2B5EF4-FFF2-40B4-BE49-F238E27FC236}">
                <a16:creationId xmlns:a16="http://schemas.microsoft.com/office/drawing/2014/main" id="{2DBD4E98-BF1C-4B76-9084-AD597D13FA7F}"/>
              </a:ext>
            </a:extLst>
          </p:cNvPr>
          <p:cNvSpPr/>
          <p:nvPr/>
        </p:nvSpPr>
        <p:spPr>
          <a:xfrm rot="16200000">
            <a:off x="3150310" y="4248916"/>
            <a:ext cx="777300" cy="777300"/>
          </a:xfrm>
          <a:prstGeom prst="snip1Rect">
            <a:avLst>
              <a:gd name="adj" fmla="val 308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567;p37">
            <a:extLst>
              <a:ext uri="{FF2B5EF4-FFF2-40B4-BE49-F238E27FC236}">
                <a16:creationId xmlns:a16="http://schemas.microsoft.com/office/drawing/2014/main" id="{50257C5D-11BF-4967-AB21-F5DC4A4854F2}"/>
              </a:ext>
            </a:extLst>
          </p:cNvPr>
          <p:cNvSpPr/>
          <p:nvPr/>
        </p:nvSpPr>
        <p:spPr>
          <a:xfrm>
            <a:off x="3197025" y="3450917"/>
            <a:ext cx="4834500" cy="438600"/>
          </a:xfrm>
          <a:prstGeom prst="rect">
            <a:avLst/>
          </a:prstGeom>
          <a:solidFill>
            <a:srgbClr val="270B41"/>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US" sz="1200" dirty="0">
                <a:solidFill>
                  <a:srgbClr val="FFFFFF"/>
                </a:solidFill>
                <a:latin typeface="Roboto"/>
                <a:ea typeface="Roboto"/>
              </a:rPr>
              <a:t>The features will also help to  empower the existing areas of strong and weak sills</a:t>
            </a:r>
            <a:endParaRPr sz="1200" dirty="0">
              <a:solidFill>
                <a:srgbClr val="FFFFFF"/>
              </a:solidFill>
              <a:latin typeface="Roboto"/>
              <a:ea typeface="Roboto"/>
            </a:endParaRPr>
          </a:p>
        </p:txBody>
      </p:sp>
      <p:sp>
        <p:nvSpPr>
          <p:cNvPr id="29" name="Google Shape;1569;p37">
            <a:extLst>
              <a:ext uri="{FF2B5EF4-FFF2-40B4-BE49-F238E27FC236}">
                <a16:creationId xmlns:a16="http://schemas.microsoft.com/office/drawing/2014/main" id="{D47EB194-765A-4F7B-B6F4-8C36B89023AA}"/>
              </a:ext>
            </a:extLst>
          </p:cNvPr>
          <p:cNvSpPr/>
          <p:nvPr/>
        </p:nvSpPr>
        <p:spPr>
          <a:xfrm>
            <a:off x="7906625" y="3244858"/>
            <a:ext cx="777300" cy="777300"/>
          </a:xfrm>
          <a:prstGeom prst="snip1Rect">
            <a:avLst>
              <a:gd name="adj" fmla="val 308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descr="A pink piggy bank with glasses&#10;&#10;Description automatically generated with low confidence">
            <a:extLst>
              <a:ext uri="{FF2B5EF4-FFF2-40B4-BE49-F238E27FC236}">
                <a16:creationId xmlns:a16="http://schemas.microsoft.com/office/drawing/2014/main" id="{48031613-A615-41CF-807C-21541570E4E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373" b="89869" l="9967" r="89869">
                        <a14:foregroundMark x1="48366" y1="6373" x2="48366" y2="6373"/>
                        <a14:foregroundMark x1="64706" y1="9477" x2="64706" y2="9477"/>
                        <a14:foregroundMark x1="39052" y1="11275" x2="39052" y2="11275"/>
                        <a14:foregroundMark x1="38725" y1="22386" x2="38725" y2="22386"/>
                        <a14:foregroundMark x1="49673" y1="20098" x2="49673" y2="20098"/>
                        <a14:foregroundMark x1="60294" y1="22386" x2="60294" y2="22386"/>
                      </a14:backgroundRemoval>
                    </a14:imgEffect>
                  </a14:imgLayer>
                </a14:imgProps>
              </a:ext>
            </a:extLst>
          </a:blip>
          <a:stretch>
            <a:fillRect/>
          </a:stretch>
        </p:blipFill>
        <p:spPr>
          <a:xfrm>
            <a:off x="7906625" y="3244858"/>
            <a:ext cx="777300" cy="777300"/>
          </a:xfrm>
          <a:prstGeom prst="rect">
            <a:avLst/>
          </a:prstGeom>
        </p:spPr>
      </p:pic>
      <p:pic>
        <p:nvPicPr>
          <p:cNvPr id="31" name="Picture 30" descr="Shape, circle&#10;&#10;Description automatically generated">
            <a:extLst>
              <a:ext uri="{FF2B5EF4-FFF2-40B4-BE49-F238E27FC236}">
                <a16:creationId xmlns:a16="http://schemas.microsoft.com/office/drawing/2014/main" id="{AFDE5255-BB5D-49A4-9652-B4E06F08CD7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6750" y1="40476" x2="74375" y2="40476"/>
                      </a14:backgroundRemoval>
                    </a14:imgEffect>
                  </a14:imgLayer>
                </a14:imgProps>
              </a:ext>
            </a:extLst>
          </a:blip>
          <a:stretch>
            <a:fillRect/>
          </a:stretch>
        </p:blipFill>
        <p:spPr>
          <a:xfrm>
            <a:off x="3078964" y="4345304"/>
            <a:ext cx="897070" cy="706442"/>
          </a:xfrm>
          <a:prstGeom prst="rect">
            <a:avLst/>
          </a:prstGeom>
        </p:spPr>
      </p:pic>
      <p:pic>
        <p:nvPicPr>
          <p:cNvPr id="32" name="Picture 31" descr="Shape&#10;&#10;Description automatically generated">
            <a:extLst>
              <a:ext uri="{FF2B5EF4-FFF2-40B4-BE49-F238E27FC236}">
                <a16:creationId xmlns:a16="http://schemas.microsoft.com/office/drawing/2014/main" id="{AE7F2663-E9C6-4676-AAF1-6A2B29B38C8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231" b="93615" l="6692" r="93615">
                        <a14:foregroundMark x1="73308" y1="22000" x2="73308" y2="22000"/>
                        <a14:foregroundMark x1="74923" y1="16692" x2="74923" y2="16692"/>
                        <a14:foregroundMark x1="86462" y1="42231" x2="86462" y2="42231"/>
                        <a14:foregroundMark x1="86308" y1="42231" x2="79154" y2="47231"/>
                        <a14:foregroundMark x1="82000" y1="52154" x2="85385" y2="53462"/>
                        <a14:foregroundMark x1="82000" y1="56462" x2="89077" y2="60000"/>
                        <a14:foregroundMark x1="80231" y1="59538" x2="84231" y2="65000"/>
                        <a14:foregroundMark x1="80692" y1="65923" x2="80692" y2="65923"/>
                        <a14:foregroundMark x1="79923" y1="66538" x2="80692" y2="65923"/>
                        <a14:foregroundMark x1="80692" y1="65923" x2="80692" y2="65923"/>
                        <a14:foregroundMark x1="75154" y1="61615" x2="77385" y2="63692"/>
                        <a14:foregroundMark x1="80077" y1="65308" x2="80385" y2="65154"/>
                        <a14:foregroundMark x1="29846" y1="68308" x2="30769" y2="68923"/>
                        <a14:foregroundMark x1="30615" y1="68923" x2="30615" y2="68923"/>
                        <a14:foregroundMark x1="16538" y1="56308" x2="15154" y2="58846"/>
                        <a14:foregroundMark x1="23000" y1="27692" x2="23923" y2="28000"/>
                        <a14:foregroundMark x1="57538" y1="22846" x2="56385" y2="23000"/>
                        <a14:foregroundMark x1="56385" y1="23000" x2="56385" y2="23000"/>
                        <a14:foregroundMark x1="56692" y1="29154" x2="56692" y2="29923"/>
                        <a14:foregroundMark x1="55308" y1="20615" x2="50615" y2="9154"/>
                        <a14:foregroundMark x1="48692" y1="30077" x2="44385" y2="9615"/>
                        <a14:foregroundMark x1="38923" y1="16923" x2="37538" y2="13154"/>
                        <a14:foregroundMark x1="36231" y1="19385" x2="28846" y2="9769"/>
                        <a14:foregroundMark x1="34615" y1="21000" x2="29846" y2="16000"/>
                        <a14:foregroundMark x1="41538" y1="31538" x2="23154" y2="19154"/>
                        <a14:foregroundMark x1="23154" y1="19154" x2="18154" y2="23385"/>
                        <a14:foregroundMark x1="23769" y1="25462" x2="24231" y2="27385"/>
                        <a14:foregroundMark x1="24231" y1="27385" x2="24231" y2="27385"/>
                        <a14:foregroundMark x1="27154" y1="31000" x2="32692" y2="35846"/>
                        <a14:foregroundMark x1="21692" y1="36462" x2="18308" y2="32769"/>
                        <a14:foregroundMark x1="17692" y1="32154" x2="17692" y2="32154"/>
                        <a14:foregroundMark x1="17231" y1="31692" x2="15615" y2="30692"/>
                        <a14:foregroundMark x1="20692" y1="39231" x2="6923" y2="35077"/>
                        <a14:foregroundMark x1="17538" y1="44154" x2="12385" y2="42077"/>
                        <a14:foregroundMark x1="27462" y1="74231" x2="42231" y2="74000"/>
                        <a14:foregroundMark x1="42231" y1="74000" x2="45000" y2="70077"/>
                        <a14:foregroundMark x1="64231" y1="89923" x2="63615" y2="88923"/>
                        <a14:foregroundMark x1="65231" y1="88154" x2="56769" y2="92077"/>
                        <a14:foregroundMark x1="56769" y1="92077" x2="66154" y2="93769"/>
                        <a14:foregroundMark x1="66154" y1="93769" x2="65000" y2="88308"/>
                        <a14:foregroundMark x1="64846" y1="88308" x2="64846" y2="88308"/>
                        <a14:foregroundMark x1="64846" y1="87000" x2="63769" y2="71538"/>
                        <a14:foregroundMark x1="67923" y1="75538" x2="67923" y2="82077"/>
                        <a14:foregroundMark x1="68231" y1="74077" x2="72538" y2="80923"/>
                        <a14:foregroundMark x1="72538" y1="80923" x2="72538" y2="80923"/>
                        <a14:foregroundMark x1="71000" y1="72000" x2="75615" y2="77769"/>
                        <a14:foregroundMark x1="75615" y1="77769" x2="75615" y2="77769"/>
                        <a14:foregroundMark x1="71154" y1="68154" x2="79385" y2="76385"/>
                        <a14:foregroundMark x1="79385" y1="76385" x2="88846" y2="76077"/>
                        <a14:foregroundMark x1="88846" y1="76077" x2="86000" y2="72308"/>
                        <a14:foregroundMark x1="86000" y1="72308" x2="86000" y2="72308"/>
                        <a14:foregroundMark x1="48077" y1="80923" x2="47000" y2="87385"/>
                        <a14:foregroundMark x1="46308" y1="80308" x2="41000" y2="86692"/>
                        <a14:foregroundMark x1="43462" y1="78231" x2="39615" y2="82385"/>
                        <a14:foregroundMark x1="39615" y1="82385" x2="39615" y2="82385"/>
                        <a14:foregroundMark x1="53846" y1="82692" x2="56077" y2="92308"/>
                        <a14:foregroundMark x1="56077" y1="92308" x2="56077" y2="92308"/>
                        <a14:foregroundMark x1="23615" y1="71000" x2="21000" y2="75538"/>
                        <a14:foregroundMark x1="22154" y1="67846" x2="14000" y2="73308"/>
                        <a14:foregroundMark x1="14000" y1="73308" x2="14000" y2="73308"/>
                        <a14:foregroundMark x1="14000" y1="73308" x2="14000" y2="73308"/>
                        <a14:foregroundMark x1="22154" y1="63000" x2="16077" y2="65154"/>
                        <a14:foregroundMark x1="21000" y1="51846" x2="9769" y2="54615"/>
                        <a14:foregroundMark x1="9769" y1="54615" x2="10923" y2="56769"/>
                        <a14:foregroundMark x1="10923" y1="56769" x2="10923" y2="56769"/>
                        <a14:foregroundMark x1="19615" y1="57000" x2="21231" y2="57462"/>
                        <a14:foregroundMark x1="31615" y1="67077" x2="32231" y2="64769"/>
                        <a14:foregroundMark x1="80692" y1="37308" x2="93692" y2="27923"/>
                        <a14:foregroundMark x1="93692" y1="27923" x2="93692" y2="27846"/>
                        <a14:foregroundMark x1="80692" y1="34385" x2="88538" y2="27846"/>
                        <a14:foregroundMark x1="86154" y1="37923" x2="90154" y2="37308"/>
                        <a14:foregroundMark x1="61538" y1="18231" x2="63154" y2="6231"/>
                        <a14:foregroundMark x1="65000" y1="18846" x2="66462" y2="15000"/>
                        <a14:foregroundMark x1="58308" y1="16462" x2="55308" y2="10846"/>
                        <a14:foregroundMark x1="70462" y1="19231" x2="69846" y2="21462"/>
                        <a14:foregroundMark x1="69846" y1="21462" x2="69846" y2="21462"/>
                        <a14:foregroundMark x1="63769" y1="29769" x2="68231" y2="24154"/>
                        <a14:foregroundMark x1="78615" y1="15692" x2="79308" y2="14846"/>
                        <a14:foregroundMark x1="79308" y1="14846" x2="79308" y2="14846"/>
                      </a14:backgroundRemoval>
                    </a14:imgEffect>
                  </a14:imgLayer>
                </a14:imgProps>
              </a:ext>
            </a:extLst>
          </a:blip>
          <a:stretch>
            <a:fillRect/>
          </a:stretch>
        </p:blipFill>
        <p:spPr>
          <a:xfrm>
            <a:off x="7935107" y="1305842"/>
            <a:ext cx="720336" cy="720336"/>
          </a:xfrm>
          <a:prstGeom prst="rect">
            <a:avLst/>
          </a:prstGeom>
        </p:spPr>
      </p:pic>
      <p:sp>
        <p:nvSpPr>
          <p:cNvPr id="33" name="Google Shape;1567;p37">
            <a:extLst>
              <a:ext uri="{FF2B5EF4-FFF2-40B4-BE49-F238E27FC236}">
                <a16:creationId xmlns:a16="http://schemas.microsoft.com/office/drawing/2014/main" id="{7D03624B-D5C3-4590-9DC3-1BE838AA0664}"/>
              </a:ext>
            </a:extLst>
          </p:cNvPr>
          <p:cNvSpPr/>
          <p:nvPr/>
        </p:nvSpPr>
        <p:spPr>
          <a:xfrm>
            <a:off x="3883980" y="2383531"/>
            <a:ext cx="4834500" cy="438600"/>
          </a:xfrm>
          <a:prstGeom prst="rect">
            <a:avLst/>
          </a:prstGeom>
          <a:solidFill>
            <a:srgbClr val="270B41"/>
          </a:solidFill>
          <a:ln>
            <a:noFill/>
          </a:ln>
        </p:spPr>
        <p:txBody>
          <a:bodyPr spcFirstLastPara="1" wrap="square" lIns="182875" tIns="91425" rIns="274300" bIns="91425" anchor="ctr" anchorCtr="0">
            <a:noAutofit/>
          </a:bodyPr>
          <a:lstStyle/>
          <a:p>
            <a:pPr marL="0" lvl="0" indent="0" algn="l" rtl="0">
              <a:spcBef>
                <a:spcPts val="0"/>
              </a:spcBef>
              <a:spcAft>
                <a:spcPts val="0"/>
              </a:spcAft>
              <a:buNone/>
            </a:pPr>
            <a:r>
              <a:rPr lang="en-US" sz="1200" dirty="0">
                <a:solidFill>
                  <a:srgbClr val="FFFFFF"/>
                </a:solidFill>
                <a:latin typeface="Roboto"/>
                <a:ea typeface="Roboto"/>
                <a:cs typeface="Roboto"/>
                <a:sym typeface="Roboto"/>
              </a:rPr>
              <a:t>Identifying the person’s loose ends and choosing the right tool to fix and hammer upon.</a:t>
            </a:r>
            <a:endParaRPr lang="en-US" sz="1200" dirty="0"/>
          </a:p>
        </p:txBody>
      </p:sp>
      <p:sp>
        <p:nvSpPr>
          <p:cNvPr id="34" name="Google Shape;1569;p37">
            <a:extLst>
              <a:ext uri="{FF2B5EF4-FFF2-40B4-BE49-F238E27FC236}">
                <a16:creationId xmlns:a16="http://schemas.microsoft.com/office/drawing/2014/main" id="{1F38FE85-3ABF-489D-9DDF-FAD23012225C}"/>
              </a:ext>
            </a:extLst>
          </p:cNvPr>
          <p:cNvSpPr/>
          <p:nvPr/>
        </p:nvSpPr>
        <p:spPr>
          <a:xfrm rot="16200000">
            <a:off x="3180790" y="2157988"/>
            <a:ext cx="777300" cy="777300"/>
          </a:xfrm>
          <a:prstGeom prst="snip1Rect">
            <a:avLst>
              <a:gd name="adj" fmla="val 308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5" name="Picture 34" descr="Diagram&#10;&#10;Description automatically generated">
            <a:extLst>
              <a:ext uri="{FF2B5EF4-FFF2-40B4-BE49-F238E27FC236}">
                <a16:creationId xmlns:a16="http://schemas.microsoft.com/office/drawing/2014/main" id="{66586319-BC81-40AC-8081-B69957D5787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56154" y1="20714" x2="61154" y2="12857"/>
                        <a14:foregroundMark x1="61154" y1="12857" x2="61154" y2="12857"/>
                        <a14:foregroundMark x1="62692" y1="19286" x2="85769" y2="30357"/>
                        <a14:foregroundMark x1="85769" y1="30357" x2="85769" y2="30357"/>
                      </a14:backgroundRemoval>
                    </a14:imgEffect>
                  </a14:imgLayer>
                </a14:imgProps>
              </a:ext>
            </a:extLst>
          </a:blip>
          <a:stretch>
            <a:fillRect/>
          </a:stretch>
        </p:blipFill>
        <p:spPr>
          <a:xfrm>
            <a:off x="3192162" y="2177357"/>
            <a:ext cx="779011" cy="838935"/>
          </a:xfrm>
          <a:prstGeom prst="rect">
            <a:avLst/>
          </a:prstGeom>
        </p:spPr>
      </p:pic>
    </p:spTree>
    <p:extLst>
      <p:ext uri="{BB962C8B-B14F-4D97-AF65-F5344CB8AC3E}">
        <p14:creationId xmlns:p14="http://schemas.microsoft.com/office/powerpoint/2010/main" val="1181939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20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circle(in)">
                                      <p:cBhvr>
                                        <p:cTn id="10" dur="2000"/>
                                        <p:tgtEl>
                                          <p:spTgt spid="3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ircle(in)">
                                      <p:cBhvr>
                                        <p:cTn id="13" dur="2000"/>
                                        <p:tgtEl>
                                          <p:spTgt spid="2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circle(in)">
                                      <p:cBhvr>
                                        <p:cTn id="16"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1360" y="1172976"/>
            <a:ext cx="4532640" cy="3970525"/>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B6FFAAC-8A48-4FBF-BAFE-BAD367694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2796" y="1274410"/>
            <a:ext cx="4431205" cy="3869090"/>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21" name="Oval 20">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2901" y="1287545"/>
            <a:ext cx="3429000" cy="3429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440EF577-B6F8-4C57-B956-AB860B388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65771" y="1390415"/>
            <a:ext cx="3223260" cy="322326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25" name="Freeform: Shape 24">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66591" cy="3634148"/>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5E6FAE32-AB12-4E77-A677-F6BD5D71A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762824" cy="3538985"/>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pic>
        <p:nvPicPr>
          <p:cNvPr id="9" name="Picture 8" descr="A picture containing text, floor&#10;&#10;Description automatically generated">
            <a:extLst>
              <a:ext uri="{FF2B5EF4-FFF2-40B4-BE49-F238E27FC236}">
                <a16:creationId xmlns:a16="http://schemas.microsoft.com/office/drawing/2014/main" id="{00BA81EB-A744-4BF3-8913-C2DD6A30DEA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524" b="89683" l="9877" r="96914">
                        <a14:foregroundMark x1="76235" y1="84127" x2="90123" y2="81746"/>
                        <a14:foregroundMark x1="92747" y1="69312" x2="95370" y2="53968"/>
                        <a14:foregroundMark x1="95370" y1="53968" x2="93673" y2="37302"/>
                        <a14:foregroundMark x1="93673" y1="37302" x2="89506" y2="27513"/>
                        <a14:foregroundMark x1="96914" y1="50265" x2="96914" y2="50265"/>
                        <a14:backgroundMark x1="69136" y1="33862" x2="68673" y2="70370"/>
                        <a14:backgroundMark x1="59105" y1="22222" x2="27315" y2="66667"/>
                        <a14:backgroundMark x1="27315" y1="66667" x2="27315" y2="66667"/>
                      </a14:backgroundRemoval>
                    </a14:imgEffect>
                  </a14:imgLayer>
                </a14:imgProps>
              </a:ext>
              <a:ext uri="{28A0092B-C50C-407E-A947-70E740481C1C}">
                <a14:useLocalDpi xmlns:a14="http://schemas.microsoft.com/office/drawing/2010/main" val="0"/>
              </a:ext>
            </a:extLst>
          </a:blip>
          <a:stretch>
            <a:fillRect/>
          </a:stretch>
        </p:blipFill>
        <p:spPr>
          <a:xfrm>
            <a:off x="3644274" y="2446772"/>
            <a:ext cx="5196993" cy="3027248"/>
          </a:xfrm>
          <a:prstGeom prst="rect">
            <a:avLst/>
          </a:prstGeom>
        </p:spPr>
      </p:pic>
      <p:pic>
        <p:nvPicPr>
          <p:cNvPr id="12" name="Picture 11" descr="A picture containing text, athletic game&#10;&#10;Description automatically generated">
            <a:extLst>
              <a:ext uri="{FF2B5EF4-FFF2-40B4-BE49-F238E27FC236}">
                <a16:creationId xmlns:a16="http://schemas.microsoft.com/office/drawing/2014/main" id="{78714A81-0733-4DBE-94FE-2BAEF8B0E76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428" b="89899" l="7799" r="94281">
                        <a14:foregroundMark x1="4159" y1="13131" x2="7799" y2="35017"/>
                        <a14:foregroundMark x1="7799" y1="35017" x2="10399" y2="40067"/>
                        <a14:foregroundMark x1="93068" y1="76094" x2="94281" y2="74074"/>
                      </a14:backgroundRemoval>
                    </a14:imgEffect>
                  </a14:imgLayer>
                </a14:imgProps>
              </a:ext>
              <a:ext uri="{28A0092B-C50C-407E-A947-70E740481C1C}">
                <a14:useLocalDpi xmlns:a14="http://schemas.microsoft.com/office/drawing/2010/main" val="0"/>
              </a:ext>
            </a:extLst>
          </a:blip>
          <a:stretch>
            <a:fillRect/>
          </a:stretch>
        </p:blipFill>
        <p:spPr>
          <a:xfrm rot="11890660" flipH="1">
            <a:off x="4811563" y="415580"/>
            <a:ext cx="1520129" cy="782458"/>
          </a:xfrm>
          <a:prstGeom prst="rect">
            <a:avLst/>
          </a:prstGeom>
        </p:spPr>
      </p:pic>
      <p:pic>
        <p:nvPicPr>
          <p:cNvPr id="11" name="Picture 10" descr="A picture containing text, athletic game&#10;&#10;Description automatically generated">
            <a:extLst>
              <a:ext uri="{FF2B5EF4-FFF2-40B4-BE49-F238E27FC236}">
                <a16:creationId xmlns:a16="http://schemas.microsoft.com/office/drawing/2014/main" id="{5C58F7CE-C09A-41E6-B61A-925C4A99B1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428" b="89899" l="7799" r="94281">
                        <a14:foregroundMark x1="4159" y1="13131" x2="7799" y2="35017"/>
                        <a14:foregroundMark x1="7799" y1="35017" x2="10399" y2="40067"/>
                        <a14:foregroundMark x1="93068" y1="76094" x2="94281" y2="74074"/>
                      </a14:backgroundRemoval>
                    </a14:imgEffect>
                  </a14:imgLayer>
                </a14:imgProps>
              </a:ext>
              <a:ext uri="{28A0092B-C50C-407E-A947-70E740481C1C}">
                <a14:useLocalDpi xmlns:a14="http://schemas.microsoft.com/office/drawing/2010/main" val="0"/>
              </a:ext>
            </a:extLst>
          </a:blip>
          <a:stretch>
            <a:fillRect/>
          </a:stretch>
        </p:blipFill>
        <p:spPr>
          <a:xfrm rot="21600000">
            <a:off x="965322" y="3864194"/>
            <a:ext cx="1449014" cy="745853"/>
          </a:xfrm>
          <a:prstGeom prst="rect">
            <a:avLst/>
          </a:prstGeom>
        </p:spPr>
      </p:pic>
      <p:pic>
        <p:nvPicPr>
          <p:cNvPr id="7" name="Picture 6" descr="A picture containing text, floor&#10;&#10;Description automatically generated">
            <a:extLst>
              <a:ext uri="{FF2B5EF4-FFF2-40B4-BE49-F238E27FC236}">
                <a16:creationId xmlns:a16="http://schemas.microsoft.com/office/drawing/2014/main" id="{BAB72C20-4584-4883-B3F8-9CED75901DCB}"/>
              </a:ext>
            </a:extLst>
          </p:cNvPr>
          <p:cNvPicPr>
            <a:picLocks noChangeAspect="1"/>
          </p:cNvPicPr>
          <p:nvPr/>
        </p:nvPicPr>
        <p:blipFill>
          <a:blip r:embed="rId6">
            <a:extLst>
              <a:ext uri="{BEBA8EAE-BF5A-486C-A8C5-ECC9F3942E4B}">
                <a14:imgProps xmlns:a14="http://schemas.microsoft.com/office/drawing/2010/main">
                  <a14:imgLayer r:embed="rId3">
                    <a14:imgEffect>
                      <a14:backgroundRemoval t="9524" b="89683" l="3858" r="89815">
                        <a14:foregroundMark x1="10031" y1="39683" x2="14660" y2="50794"/>
                        <a14:foregroundMark x1="14660" y1="50794" x2="14660" y2="51852"/>
                        <a14:foregroundMark x1="14969" y1="57407" x2="14969" y2="57407"/>
                        <a14:foregroundMark x1="20216" y1="78307" x2="6944" y2="82804"/>
                        <a14:foregroundMark x1="23148" y1="60582" x2="24383" y2="44444"/>
                        <a14:foregroundMark x1="24383" y1="44444" x2="20833" y2="29101"/>
                        <a14:foregroundMark x1="20833" y1="29101" x2="10957" y2="26720"/>
                        <a14:foregroundMark x1="10957" y1="26720" x2="4012" y2="35979"/>
                        <a14:foregroundMark x1="4012" y1="35979" x2="3858" y2="44709"/>
                        <a14:foregroundMark x1="26235" y1="49206" x2="23765" y2="40476"/>
                        <a14:foregroundMark x1="19599" y1="39947" x2="21296" y2="47884"/>
                        <a14:foregroundMark x1="21759" y1="42328" x2="23920" y2="50265"/>
                        <a14:foregroundMark x1="19290" y1="40476" x2="17130" y2="47354"/>
                        <a14:backgroundMark x1="25843" y1="46692" x2="87809" y2="56349"/>
                        <a14:backgroundMark x1="6502" y1="43678" x2="8614" y2="44007"/>
                        <a14:backgroundMark x1="45833" y1="18783" x2="53241" y2="43915"/>
                        <a14:backgroundMark x1="40586" y1="47354" x2="36265" y2="21958"/>
                        <a14:backgroundMark x1="36265" y1="21958" x2="43827" y2="16138"/>
                        <a14:backgroundMark x1="43827" y1="16138" x2="53395" y2="15608"/>
                        <a14:backgroundMark x1="53395" y1="15608" x2="60031" y2="28042"/>
                        <a14:backgroundMark x1="60031" y1="28042" x2="63272" y2="42857"/>
                        <a14:backgroundMark x1="63272" y1="42857" x2="62500" y2="55291"/>
                        <a14:backgroundMark x1="41512" y1="18783" x2="46914" y2="36243"/>
                      </a14:backgroundRemoval>
                    </a14:imgEffect>
                  </a14:imgLayer>
                </a14:imgProps>
              </a:ext>
              <a:ext uri="{28A0092B-C50C-407E-A947-70E740481C1C}">
                <a14:useLocalDpi xmlns:a14="http://schemas.microsoft.com/office/drawing/2010/main" val="0"/>
              </a:ext>
            </a:extLst>
          </a:blip>
          <a:stretch>
            <a:fillRect/>
          </a:stretch>
        </p:blipFill>
        <p:spPr>
          <a:xfrm>
            <a:off x="241879" y="-542337"/>
            <a:ext cx="5196995" cy="3027248"/>
          </a:xfrm>
          <a:prstGeom prst="rect">
            <a:avLst/>
          </a:prstGeom>
        </p:spPr>
      </p:pic>
      <p:pic>
        <p:nvPicPr>
          <p:cNvPr id="5" name="Picture 4" descr="A picture containing text, floor&#10;&#10;Description automatically generated">
            <a:extLst>
              <a:ext uri="{FF2B5EF4-FFF2-40B4-BE49-F238E27FC236}">
                <a16:creationId xmlns:a16="http://schemas.microsoft.com/office/drawing/2014/main" id="{31C7FF4A-0FAD-4278-8C3F-42876C81DD0C}"/>
              </a:ext>
            </a:extLst>
          </p:cNvPr>
          <p:cNvPicPr>
            <a:picLocks noChangeAspect="1"/>
          </p:cNvPicPr>
          <p:nvPr/>
        </p:nvPicPr>
        <p:blipFill>
          <a:blip r:embed="rId7">
            <a:extLst>
              <a:ext uri="{BEBA8EAE-BF5A-486C-A8C5-ECC9F3942E4B}">
                <a14:imgProps xmlns:a14="http://schemas.microsoft.com/office/drawing/2010/main">
                  <a14:imgLayer r:embed="rId3">
                    <a14:imgEffect>
                      <a14:backgroundRemoval t="10000" b="90000" l="10000" r="90000">
                        <a14:backgroundMark x1="30556" y1="26455" x2="31944" y2="50000"/>
                        <a14:backgroundMark x1="65741" y1="76455" x2="68210" y2="38889"/>
                      </a14:backgroundRemoval>
                    </a14:imgEffect>
                  </a14:imgLayer>
                </a14:imgProps>
              </a:ext>
              <a:ext uri="{28A0092B-C50C-407E-A947-70E740481C1C}">
                <a14:useLocalDpi xmlns:a14="http://schemas.microsoft.com/office/drawing/2010/main" val="0"/>
              </a:ext>
            </a:extLst>
          </a:blip>
          <a:stretch>
            <a:fillRect/>
          </a:stretch>
        </p:blipFill>
        <p:spPr>
          <a:xfrm>
            <a:off x="2227674" y="1832234"/>
            <a:ext cx="4261906" cy="2482559"/>
          </a:xfrm>
          <a:prstGeom prst="rect">
            <a:avLst/>
          </a:prstGeom>
        </p:spPr>
      </p:pic>
      <p:sp>
        <p:nvSpPr>
          <p:cNvPr id="13" name="TextBox 12">
            <a:extLst>
              <a:ext uri="{FF2B5EF4-FFF2-40B4-BE49-F238E27FC236}">
                <a16:creationId xmlns:a16="http://schemas.microsoft.com/office/drawing/2014/main" id="{08B9DA85-8AF4-4A70-B8BB-822471E4C282}"/>
              </a:ext>
            </a:extLst>
          </p:cNvPr>
          <p:cNvSpPr txBox="1"/>
          <p:nvPr/>
        </p:nvSpPr>
        <p:spPr>
          <a:xfrm>
            <a:off x="441181" y="2356356"/>
            <a:ext cx="2310632" cy="83099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dirty="0"/>
              <a:t>GET QUESTIONS?</a:t>
            </a:r>
          </a:p>
        </p:txBody>
      </p:sp>
      <p:sp>
        <p:nvSpPr>
          <p:cNvPr id="20" name="TextBox 19">
            <a:extLst>
              <a:ext uri="{FF2B5EF4-FFF2-40B4-BE49-F238E27FC236}">
                <a16:creationId xmlns:a16="http://schemas.microsoft.com/office/drawing/2014/main" id="{4FE07C57-274E-41AD-8CAE-7EB87AFDF3C1}"/>
              </a:ext>
            </a:extLst>
          </p:cNvPr>
          <p:cNvSpPr txBox="1"/>
          <p:nvPr/>
        </p:nvSpPr>
        <p:spPr>
          <a:xfrm>
            <a:off x="6530097" y="2283228"/>
            <a:ext cx="1973281" cy="83099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dirty="0"/>
              <a:t>BE ANSWERED</a:t>
            </a:r>
          </a:p>
        </p:txBody>
      </p:sp>
      <p:sp>
        <p:nvSpPr>
          <p:cNvPr id="22" name="TextBox 21">
            <a:extLst>
              <a:ext uri="{FF2B5EF4-FFF2-40B4-BE49-F238E27FC236}">
                <a16:creationId xmlns:a16="http://schemas.microsoft.com/office/drawing/2014/main" id="{55E96F33-BB15-47B9-8739-535741EB44F3}"/>
              </a:ext>
            </a:extLst>
          </p:cNvPr>
          <p:cNvSpPr txBox="1"/>
          <p:nvPr/>
        </p:nvSpPr>
        <p:spPr>
          <a:xfrm>
            <a:off x="3913682" y="3919153"/>
            <a:ext cx="659286" cy="461665"/>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dirty="0"/>
              <a:t>ASK</a:t>
            </a:r>
          </a:p>
        </p:txBody>
      </p:sp>
    </p:spTree>
    <p:extLst>
      <p:ext uri="{BB962C8B-B14F-4D97-AF65-F5344CB8AC3E}">
        <p14:creationId xmlns:p14="http://schemas.microsoft.com/office/powerpoint/2010/main" val="1627032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A86099C9-2B8D-4F32-B1BC-771784C5F721}"/>
              </a:ext>
            </a:extLst>
          </p:cNvPr>
          <p:cNvPicPr>
            <a:picLocks noChangeAspect="1"/>
          </p:cNvPicPr>
          <p:nvPr/>
        </p:nvPicPr>
        <p:blipFill rotWithShape="1">
          <a:blip r:embed="rId2"/>
          <a:srcRect b="8343"/>
          <a:stretch/>
        </p:blipFill>
        <p:spPr>
          <a:xfrm>
            <a:off x="0" y="-43284"/>
            <a:ext cx="9144000" cy="5186784"/>
          </a:xfrm>
          <a:prstGeom prst="rect">
            <a:avLst/>
          </a:prstGeom>
        </p:spPr>
      </p:pic>
    </p:spTree>
    <p:extLst>
      <p:ext uri="{BB962C8B-B14F-4D97-AF65-F5344CB8AC3E}">
        <p14:creationId xmlns:p14="http://schemas.microsoft.com/office/powerpoint/2010/main" val="1638890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6322CA4B-396A-441A-A506-73CD68F9CD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000" b="92889" l="3241" r="96528">
                        <a14:foregroundMark x1="26157" y1="20667" x2="41435" y2="17778"/>
                        <a14:foregroundMark x1="27083" y1="17778" x2="38194" y2="17778"/>
                        <a14:foregroundMark x1="38194" y1="17778" x2="38194" y2="17778"/>
                        <a14:foregroundMark x1="37731" y1="16667" x2="40509" y2="17556"/>
                        <a14:foregroundMark x1="25694" y1="6000" x2="33333" y2="6000"/>
                        <a14:foregroundMark x1="8333" y1="34222" x2="15509" y2="33333"/>
                        <a14:foregroundMark x1="15509" y1="33333" x2="15509" y2="33333"/>
                        <a14:foregroundMark x1="9722" y1="82222" x2="12269" y2="89556"/>
                        <a14:foregroundMark x1="3241" y1="88889" x2="6019" y2="88889"/>
                        <a14:foregroundMark x1="27083" y1="92222" x2="48148" y2="92000"/>
                        <a14:foregroundMark x1="48148" y1="92000" x2="75231" y2="92889"/>
                        <a14:foregroundMark x1="79167" y1="51111" x2="79398" y2="60000"/>
                        <a14:foregroundMark x1="80324" y1="52222" x2="80324" y2="52222"/>
                        <a14:foregroundMark x1="78472" y1="52222" x2="82870" y2="50444"/>
                        <a14:foregroundMark x1="84028" y1="49556" x2="84028" y2="49556"/>
                        <a14:foregroundMark x1="90278" y1="47333" x2="90509" y2="33778"/>
                        <a14:foregroundMark x1="90509" y1="33778" x2="90278" y2="33333"/>
                        <a14:foregroundMark x1="93519" y1="31778" x2="96528" y2="43111"/>
                        <a14:foregroundMark x1="96528" y1="43111" x2="93519" y2="50000"/>
                      </a14:backgroundRemoval>
                    </a14:imgEffect>
                  </a14:imgLayer>
                </a14:imgProps>
              </a:ext>
            </a:extLst>
          </a:blip>
          <a:stretch>
            <a:fillRect/>
          </a:stretch>
        </p:blipFill>
        <p:spPr>
          <a:xfrm>
            <a:off x="0" y="2395566"/>
            <a:ext cx="2666564" cy="2777671"/>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D3AE7221-C62D-4462-AC07-221B4689B836}"/>
              </a:ext>
            </a:extLst>
          </p:cNvPr>
          <p:cNvPicPr>
            <a:picLocks noChangeAspect="1"/>
          </p:cNvPicPr>
          <p:nvPr/>
        </p:nvPicPr>
        <p:blipFill>
          <a:blip r:embed="rId4"/>
          <a:stretch>
            <a:fillRect/>
          </a:stretch>
        </p:blipFill>
        <p:spPr>
          <a:xfrm>
            <a:off x="6486525" y="-29737"/>
            <a:ext cx="2657475" cy="1724025"/>
          </a:xfrm>
          <a:prstGeom prst="rect">
            <a:avLst/>
          </a:prstGeom>
        </p:spPr>
      </p:pic>
      <p:sp>
        <p:nvSpPr>
          <p:cNvPr id="8" name="Google Shape;668;p26">
            <a:extLst>
              <a:ext uri="{FF2B5EF4-FFF2-40B4-BE49-F238E27FC236}">
                <a16:creationId xmlns:a16="http://schemas.microsoft.com/office/drawing/2014/main" id="{63C0C751-5EAB-49C8-B84F-17EA8826FBCF}"/>
              </a:ext>
            </a:extLst>
          </p:cNvPr>
          <p:cNvSpPr/>
          <p:nvPr/>
        </p:nvSpPr>
        <p:spPr>
          <a:xfrm>
            <a:off x="2939036" y="4400300"/>
            <a:ext cx="6043946" cy="546600"/>
          </a:xfrm>
          <a:prstGeom prst="roundRect">
            <a:avLst>
              <a:gd name="adj" fmla="val 16667"/>
            </a:avLst>
          </a:prstGeom>
          <a:noFill/>
          <a:ln w="19050" cap="flat" cmpd="sng">
            <a:solidFill>
              <a:schemeClr val="lt2"/>
            </a:solidFill>
            <a:prstDash val="solid"/>
            <a:round/>
            <a:headEnd type="none" w="sm" len="sm"/>
            <a:tailEnd type="none" w="sm" len="sm"/>
          </a:ln>
        </p:spPr>
        <p:txBody>
          <a:bodyPr spcFirstLastPara="1" wrap="square" lIns="457200" tIns="91425" rIns="182875" bIns="91425" anchor="ctr" anchorCtr="0">
            <a:noAutofit/>
          </a:bodyPr>
          <a:lstStyle/>
          <a:p>
            <a:pPr marL="0" lvl="0" indent="0" algn="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English and Numerical representation is used for the psychological mappings.</a:t>
            </a:r>
            <a:endParaRPr sz="1200" dirty="0">
              <a:solidFill>
                <a:schemeClr val="dk1"/>
              </a:solidFill>
              <a:latin typeface="Roboto"/>
              <a:ea typeface="Roboto"/>
              <a:cs typeface="Roboto"/>
              <a:sym typeface="Roboto"/>
            </a:endParaRPr>
          </a:p>
        </p:txBody>
      </p:sp>
      <p:grpSp>
        <p:nvGrpSpPr>
          <p:cNvPr id="10" name="Google Shape;667;p26">
            <a:extLst>
              <a:ext uri="{FF2B5EF4-FFF2-40B4-BE49-F238E27FC236}">
                <a16:creationId xmlns:a16="http://schemas.microsoft.com/office/drawing/2014/main" id="{4478FA31-B397-46C7-B736-C630019957E8}"/>
              </a:ext>
            </a:extLst>
          </p:cNvPr>
          <p:cNvGrpSpPr/>
          <p:nvPr/>
        </p:nvGrpSpPr>
        <p:grpSpPr>
          <a:xfrm>
            <a:off x="725713" y="268930"/>
            <a:ext cx="4493153" cy="592200"/>
            <a:chOff x="4568141" y="3912942"/>
            <a:chExt cx="4013058" cy="592200"/>
          </a:xfrm>
        </p:grpSpPr>
        <p:sp>
          <p:nvSpPr>
            <p:cNvPr id="11" name="Google Shape;668;p26">
              <a:extLst>
                <a:ext uri="{FF2B5EF4-FFF2-40B4-BE49-F238E27FC236}">
                  <a16:creationId xmlns:a16="http://schemas.microsoft.com/office/drawing/2014/main" id="{1D3E3E51-69AD-47B3-BE18-E6E3CBE12343}"/>
                </a:ext>
              </a:extLst>
            </p:cNvPr>
            <p:cNvSpPr/>
            <p:nvPr/>
          </p:nvSpPr>
          <p:spPr>
            <a:xfrm>
              <a:off x="4854599" y="3935742"/>
              <a:ext cx="3726600" cy="546600"/>
            </a:xfrm>
            <a:prstGeom prst="roundRect">
              <a:avLst>
                <a:gd name="adj" fmla="val 16667"/>
              </a:avLst>
            </a:prstGeom>
            <a:noFill/>
            <a:ln w="19050" cap="flat" cmpd="sng">
              <a:solidFill>
                <a:schemeClr val="lt2"/>
              </a:solidFill>
              <a:prstDash val="solid"/>
              <a:round/>
              <a:headEnd type="none" w="sm" len="sm"/>
              <a:tailEnd type="none" w="sm" len="sm"/>
            </a:ln>
          </p:spPr>
          <p:txBody>
            <a:bodyPr spcFirstLastPara="1" wrap="square" lIns="457200" tIns="91425" rIns="182875" bIns="91425" anchor="ctr" anchorCtr="0">
              <a:noAutofit/>
            </a:bodyPr>
            <a:lstStyle/>
            <a:p>
              <a:pPr marL="0" lvl="0" indent="0" algn="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WIX, popular website builder used, for UI of MIIDY</a:t>
              </a:r>
              <a:endParaRPr sz="1200" dirty="0">
                <a:solidFill>
                  <a:schemeClr val="dk1"/>
                </a:solidFill>
                <a:latin typeface="Roboto"/>
                <a:ea typeface="Roboto"/>
                <a:cs typeface="Roboto"/>
                <a:sym typeface="Roboto"/>
              </a:endParaRPr>
            </a:p>
          </p:txBody>
        </p:sp>
        <p:sp>
          <p:nvSpPr>
            <p:cNvPr id="12" name="Google Shape;669;p26">
              <a:extLst>
                <a:ext uri="{FF2B5EF4-FFF2-40B4-BE49-F238E27FC236}">
                  <a16:creationId xmlns:a16="http://schemas.microsoft.com/office/drawing/2014/main" id="{51A488D5-B234-4FFB-B352-BC8A722EC1E8}"/>
                </a:ext>
              </a:extLst>
            </p:cNvPr>
            <p:cNvSpPr/>
            <p:nvPr/>
          </p:nvSpPr>
          <p:spPr>
            <a:xfrm>
              <a:off x="4568141" y="3912942"/>
              <a:ext cx="592200" cy="592200"/>
            </a:xfrm>
            <a:prstGeom prst="ellipse">
              <a:avLst/>
            </a:prstGeom>
            <a:solidFill>
              <a:schemeClr val="accent6">
                <a:lumMod val="60000"/>
                <a:lumOff val="40000"/>
              </a:scheme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grpSp>
      <p:sp>
        <p:nvSpPr>
          <p:cNvPr id="13" name="Google Shape;669;p26">
            <a:extLst>
              <a:ext uri="{FF2B5EF4-FFF2-40B4-BE49-F238E27FC236}">
                <a16:creationId xmlns:a16="http://schemas.microsoft.com/office/drawing/2014/main" id="{2B1721C6-C386-4E0F-9933-4AB61D87FDB6}"/>
              </a:ext>
            </a:extLst>
          </p:cNvPr>
          <p:cNvSpPr/>
          <p:nvPr/>
        </p:nvSpPr>
        <p:spPr>
          <a:xfrm>
            <a:off x="2750455" y="4354700"/>
            <a:ext cx="663047" cy="592200"/>
          </a:xfrm>
          <a:prstGeom prst="ellipse">
            <a:avLst/>
          </a:prstGeom>
          <a:solidFill>
            <a:schemeClr val="tx2">
              <a:lumMod val="20000"/>
              <a:lumOff val="80000"/>
            </a:scheme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p>
        </p:txBody>
      </p:sp>
      <p:pic>
        <p:nvPicPr>
          <p:cNvPr id="15" name="Picture 14">
            <a:extLst>
              <a:ext uri="{FF2B5EF4-FFF2-40B4-BE49-F238E27FC236}">
                <a16:creationId xmlns:a16="http://schemas.microsoft.com/office/drawing/2014/main" id="{FACE2AB5-267C-432A-9F46-F2125F8730FF}"/>
              </a:ext>
            </a:extLst>
          </p:cNvPr>
          <p:cNvPicPr>
            <a:picLocks noChangeAspect="1"/>
          </p:cNvPicPr>
          <p:nvPr/>
        </p:nvPicPr>
        <p:blipFill>
          <a:blip r:embed="rId5"/>
          <a:stretch>
            <a:fillRect/>
          </a:stretch>
        </p:blipFill>
        <p:spPr>
          <a:xfrm>
            <a:off x="3081978" y="1944418"/>
            <a:ext cx="3193142" cy="1242332"/>
          </a:xfrm>
          <a:prstGeom prst="rect">
            <a:avLst/>
          </a:prstGeom>
        </p:spPr>
      </p:pic>
    </p:spTree>
    <p:extLst>
      <p:ext uri="{BB962C8B-B14F-4D97-AF65-F5344CB8AC3E}">
        <p14:creationId xmlns:p14="http://schemas.microsoft.com/office/powerpoint/2010/main" val="1218099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title"/>
          </p:nvPr>
        </p:nvSpPr>
        <p:spPr>
          <a:xfrm>
            <a:off x="457200" y="411475"/>
            <a:ext cx="8229600" cy="4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STEPS TO EXECUTE THE IDEA</a:t>
            </a:r>
            <a:endParaRPr b="1" dirty="0"/>
          </a:p>
        </p:txBody>
      </p:sp>
      <p:sp>
        <p:nvSpPr>
          <p:cNvPr id="998" name="Google Shape;998;p31"/>
          <p:cNvSpPr/>
          <p:nvPr/>
        </p:nvSpPr>
        <p:spPr>
          <a:xfrm>
            <a:off x="1358388" y="2192576"/>
            <a:ext cx="6427476" cy="29"/>
          </a:xfrm>
          <a:custGeom>
            <a:avLst/>
            <a:gdLst/>
            <a:ahLst/>
            <a:cxnLst/>
            <a:rect l="l" t="t" r="r" b="b"/>
            <a:pathLst>
              <a:path w="222481" h="1" fill="none" extrusionOk="0">
                <a:moveTo>
                  <a:pt x="0" y="0"/>
                </a:moveTo>
                <a:lnTo>
                  <a:pt x="222481" y="0"/>
                </a:lnTo>
              </a:path>
            </a:pathLst>
          </a:custGeom>
          <a:noFill/>
          <a:ln w="19050" cap="flat" cmpd="sng">
            <a:solidFill>
              <a:schemeClr val="dk2"/>
            </a:solidFill>
            <a:prstDash val="solid"/>
            <a:miter lim="351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31"/>
          <p:cNvGrpSpPr/>
          <p:nvPr/>
        </p:nvGrpSpPr>
        <p:grpSpPr>
          <a:xfrm>
            <a:off x="310146" y="1105357"/>
            <a:ext cx="1895015" cy="3511300"/>
            <a:chOff x="341523" y="1105361"/>
            <a:chExt cx="1895015" cy="3511300"/>
          </a:xfrm>
        </p:grpSpPr>
        <p:grpSp>
          <p:nvGrpSpPr>
            <p:cNvPr id="1000" name="Google Shape;1000;p31"/>
            <p:cNvGrpSpPr/>
            <p:nvPr/>
          </p:nvGrpSpPr>
          <p:grpSpPr>
            <a:xfrm>
              <a:off x="341523" y="1105361"/>
              <a:ext cx="1895015" cy="3511300"/>
              <a:chOff x="341523" y="1105361"/>
              <a:chExt cx="1895015" cy="3511300"/>
            </a:xfrm>
          </p:grpSpPr>
          <p:sp>
            <p:nvSpPr>
              <p:cNvPr id="1001" name="Google Shape;1001;p31"/>
              <p:cNvSpPr txBox="1"/>
              <p:nvPr/>
            </p:nvSpPr>
            <p:spPr>
              <a:xfrm>
                <a:off x="341523" y="3846561"/>
                <a:ext cx="1895015" cy="77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200" dirty="0">
                    <a:solidFill>
                      <a:schemeClr val="dk1"/>
                    </a:solidFill>
                    <a:latin typeface="Roboto"/>
                    <a:ea typeface="Roboto"/>
                    <a:cs typeface="Roboto"/>
                    <a:sym typeface="Roboto"/>
                  </a:rPr>
                  <a:t>Users will be asked to create an account, existing users will be directed to the next step.</a:t>
                </a:r>
                <a:endParaRPr sz="1200" dirty="0">
                  <a:solidFill>
                    <a:schemeClr val="dk1"/>
                  </a:solidFill>
                  <a:latin typeface="Roboto"/>
                  <a:ea typeface="Roboto"/>
                  <a:cs typeface="Roboto"/>
                  <a:sym typeface="Roboto"/>
                </a:endParaRPr>
              </a:p>
            </p:txBody>
          </p:sp>
          <p:sp>
            <p:nvSpPr>
              <p:cNvPr id="1002" name="Google Shape;1002;p31"/>
              <p:cNvSpPr/>
              <p:nvPr/>
            </p:nvSpPr>
            <p:spPr>
              <a:xfrm>
                <a:off x="622454" y="1105361"/>
                <a:ext cx="1539200" cy="696189"/>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2"/>
                    </a:solidFill>
                    <a:latin typeface="Fira Sans Extra Condensed SemiBold"/>
                    <a:ea typeface="Fira Sans Extra Condensed SemiBold"/>
                    <a:cs typeface="Fira Sans Extra Condensed SemiBold"/>
                    <a:sym typeface="Fira Sans Extra Condensed SemiBold"/>
                  </a:rPr>
                  <a:t>CREATE AN ACCOUNT</a:t>
                </a:r>
                <a:endParaRPr sz="1800" b="1" dirty="0">
                  <a:solidFill>
                    <a:schemeClr val="lt2"/>
                  </a:solidFill>
                  <a:latin typeface="Fira Sans Extra Condensed SemiBold"/>
                  <a:ea typeface="Fira Sans Extra Condensed SemiBold"/>
                  <a:cs typeface="Fira Sans Extra Condensed SemiBold"/>
                  <a:sym typeface="Fira Sans Extra Condensed SemiBold"/>
                </a:endParaRPr>
              </a:p>
            </p:txBody>
          </p:sp>
        </p:grpSp>
        <p:sp>
          <p:nvSpPr>
            <p:cNvPr id="1003" name="Google Shape;1003;p31"/>
            <p:cNvSpPr/>
            <p:nvPr/>
          </p:nvSpPr>
          <p:spPr>
            <a:xfrm>
              <a:off x="1233919" y="2094036"/>
              <a:ext cx="197145" cy="197116"/>
            </a:xfrm>
            <a:custGeom>
              <a:avLst/>
              <a:gdLst/>
              <a:ahLst/>
              <a:cxnLst/>
              <a:rect l="l" t="t" r="r" b="b"/>
              <a:pathLst>
                <a:path w="6824" h="6823" extrusionOk="0">
                  <a:moveTo>
                    <a:pt x="3412" y="0"/>
                  </a:moveTo>
                  <a:cubicBezTo>
                    <a:pt x="1548" y="0"/>
                    <a:pt x="1" y="1512"/>
                    <a:pt x="1" y="3411"/>
                  </a:cubicBezTo>
                  <a:cubicBezTo>
                    <a:pt x="1" y="5275"/>
                    <a:pt x="1548" y="6823"/>
                    <a:pt x="3412" y="6823"/>
                  </a:cubicBezTo>
                  <a:cubicBezTo>
                    <a:pt x="5311" y="6823"/>
                    <a:pt x="6824" y="5275"/>
                    <a:pt x="6824" y="3411"/>
                  </a:cubicBezTo>
                  <a:cubicBezTo>
                    <a:pt x="6824" y="1512"/>
                    <a:pt x="5311" y="0"/>
                    <a:pt x="3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1"/>
            <p:cNvGrpSpPr/>
            <p:nvPr/>
          </p:nvGrpSpPr>
          <p:grpSpPr>
            <a:xfrm>
              <a:off x="462255" y="3127212"/>
              <a:ext cx="1745528" cy="327172"/>
              <a:chOff x="462255" y="2863221"/>
              <a:chExt cx="1745528" cy="327172"/>
            </a:xfrm>
          </p:grpSpPr>
          <p:sp>
            <p:nvSpPr>
              <p:cNvPr id="1006" name="Google Shape;1006;p31"/>
              <p:cNvSpPr/>
              <p:nvPr/>
            </p:nvSpPr>
            <p:spPr>
              <a:xfrm>
                <a:off x="462255" y="3038981"/>
                <a:ext cx="152453" cy="151412"/>
              </a:xfrm>
              <a:custGeom>
                <a:avLst/>
                <a:gdLst/>
                <a:ahLst/>
                <a:cxnLst/>
                <a:rect l="l" t="t" r="r" b="b"/>
                <a:pathLst>
                  <a:path w="5277" h="5241" extrusionOk="0">
                    <a:moveTo>
                      <a:pt x="2639" y="0"/>
                    </a:moveTo>
                    <a:cubicBezTo>
                      <a:pt x="1197" y="0"/>
                      <a:pt x="1" y="1161"/>
                      <a:pt x="1" y="2638"/>
                    </a:cubicBezTo>
                    <a:cubicBezTo>
                      <a:pt x="1" y="4080"/>
                      <a:pt x="1197" y="5241"/>
                      <a:pt x="2639" y="5241"/>
                    </a:cubicBezTo>
                    <a:cubicBezTo>
                      <a:pt x="4080" y="5241"/>
                      <a:pt x="5276" y="4080"/>
                      <a:pt x="5276" y="2638"/>
                    </a:cubicBezTo>
                    <a:cubicBezTo>
                      <a:pt x="5276" y="1161"/>
                      <a:pt x="4080" y="0"/>
                      <a:pt x="2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2056371" y="2863221"/>
                <a:ext cx="151412" cy="152424"/>
              </a:xfrm>
              <a:custGeom>
                <a:avLst/>
                <a:gdLst/>
                <a:ahLst/>
                <a:cxnLst/>
                <a:rect l="l" t="t" r="r" b="b"/>
                <a:pathLst>
                  <a:path w="5241" h="5276" extrusionOk="0">
                    <a:moveTo>
                      <a:pt x="2603" y="0"/>
                    </a:moveTo>
                    <a:cubicBezTo>
                      <a:pt x="1161" y="0"/>
                      <a:pt x="0" y="1196"/>
                      <a:pt x="0" y="2638"/>
                    </a:cubicBezTo>
                    <a:cubicBezTo>
                      <a:pt x="0" y="4080"/>
                      <a:pt x="1161" y="5276"/>
                      <a:pt x="2603" y="5276"/>
                    </a:cubicBezTo>
                    <a:cubicBezTo>
                      <a:pt x="4080" y="5276"/>
                      <a:pt x="5241" y="4080"/>
                      <a:pt x="5241" y="2638"/>
                    </a:cubicBezTo>
                    <a:cubicBezTo>
                      <a:pt x="5241" y="1196"/>
                      <a:pt x="4080" y="0"/>
                      <a:pt x="2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9" name="Google Shape;1029;p31"/>
            <p:cNvCxnSpPr/>
            <p:nvPr/>
          </p:nvCxnSpPr>
          <p:spPr>
            <a:xfrm>
              <a:off x="1332500" y="1801550"/>
              <a:ext cx="0" cy="381600"/>
            </a:xfrm>
            <a:prstGeom prst="straightConnector1">
              <a:avLst/>
            </a:prstGeom>
            <a:noFill/>
            <a:ln w="19050" cap="flat" cmpd="sng">
              <a:solidFill>
                <a:schemeClr val="accent3"/>
              </a:solidFill>
              <a:prstDash val="solid"/>
              <a:round/>
              <a:headEnd type="none" w="med" len="med"/>
              <a:tailEnd type="none" w="med" len="med"/>
            </a:ln>
          </p:spPr>
        </p:cxnSp>
      </p:grpSp>
      <p:grpSp>
        <p:nvGrpSpPr>
          <p:cNvPr id="1030" name="Google Shape;1030;p31"/>
          <p:cNvGrpSpPr/>
          <p:nvPr/>
        </p:nvGrpSpPr>
        <p:grpSpPr>
          <a:xfrm>
            <a:off x="2549094" y="1187639"/>
            <a:ext cx="1858542" cy="3412756"/>
            <a:chOff x="2537658" y="1203901"/>
            <a:chExt cx="1858542" cy="3412756"/>
          </a:xfrm>
        </p:grpSpPr>
        <p:grpSp>
          <p:nvGrpSpPr>
            <p:cNvPr id="1031" name="Google Shape;1031;p31"/>
            <p:cNvGrpSpPr/>
            <p:nvPr/>
          </p:nvGrpSpPr>
          <p:grpSpPr>
            <a:xfrm>
              <a:off x="2588100" y="1203901"/>
              <a:ext cx="1808100" cy="3412756"/>
              <a:chOff x="2588100" y="1203901"/>
              <a:chExt cx="1808100" cy="3412756"/>
            </a:xfrm>
          </p:grpSpPr>
          <p:sp>
            <p:nvSpPr>
              <p:cNvPr id="1032" name="Google Shape;1032;p31"/>
              <p:cNvSpPr txBox="1"/>
              <p:nvPr/>
            </p:nvSpPr>
            <p:spPr>
              <a:xfrm>
                <a:off x="2588100" y="3846557"/>
                <a:ext cx="1808100" cy="7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solidFill>
                      <a:schemeClr val="dk1"/>
                    </a:solidFill>
                    <a:latin typeface="Roboto"/>
                    <a:ea typeface="Roboto"/>
                    <a:cs typeface="Roboto"/>
                    <a:sym typeface="Roboto"/>
                  </a:rPr>
                  <a:t>Login credentials including mail and password will verified. </a:t>
                </a:r>
                <a:endParaRPr sz="1200" dirty="0">
                  <a:solidFill>
                    <a:schemeClr val="dk1"/>
                  </a:solidFill>
                  <a:latin typeface="Roboto"/>
                  <a:ea typeface="Roboto"/>
                  <a:cs typeface="Roboto"/>
                  <a:sym typeface="Roboto"/>
                </a:endParaRPr>
              </a:p>
            </p:txBody>
          </p:sp>
          <p:sp>
            <p:nvSpPr>
              <p:cNvPr id="1033" name="Google Shape;1033;p31"/>
              <p:cNvSpPr/>
              <p:nvPr/>
            </p:nvSpPr>
            <p:spPr>
              <a:xfrm>
                <a:off x="2622016" y="1203901"/>
                <a:ext cx="1655221" cy="597649"/>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algn="ctr"/>
                <a:r>
                  <a:rPr lang="en" sz="1800" b="1" dirty="0">
                    <a:solidFill>
                      <a:schemeClr val="lt2"/>
                    </a:solidFill>
                    <a:latin typeface="Fira Sans Extra Condensed SemiBold"/>
                    <a:sym typeface="Fira Sans Extra Condensed SemiBold"/>
                  </a:rPr>
                  <a:t>LOGIN CREDENTIALS</a:t>
                </a:r>
                <a:endParaRPr sz="1800" b="1" dirty="0">
                  <a:solidFill>
                    <a:schemeClr val="lt2"/>
                  </a:solidFill>
                  <a:latin typeface="Fira Sans Extra Condensed SemiBold"/>
                  <a:sym typeface="Fira Sans Extra Condensed SemiBold"/>
                </a:endParaRPr>
              </a:p>
            </p:txBody>
          </p:sp>
        </p:grpSp>
        <p:sp>
          <p:nvSpPr>
            <p:cNvPr id="1034" name="Google Shape;1034;p31"/>
            <p:cNvSpPr/>
            <p:nvPr/>
          </p:nvSpPr>
          <p:spPr>
            <a:xfrm>
              <a:off x="3393582" y="2094036"/>
              <a:ext cx="197145" cy="197116"/>
            </a:xfrm>
            <a:custGeom>
              <a:avLst/>
              <a:gdLst/>
              <a:ahLst/>
              <a:cxnLst/>
              <a:rect l="l" t="t" r="r" b="b"/>
              <a:pathLst>
                <a:path w="6824" h="6823" extrusionOk="0">
                  <a:moveTo>
                    <a:pt x="3412" y="0"/>
                  </a:moveTo>
                  <a:cubicBezTo>
                    <a:pt x="1513" y="0"/>
                    <a:pt x="1" y="1512"/>
                    <a:pt x="1" y="3411"/>
                  </a:cubicBezTo>
                  <a:cubicBezTo>
                    <a:pt x="1" y="5275"/>
                    <a:pt x="1513" y="6823"/>
                    <a:pt x="3412" y="6823"/>
                  </a:cubicBezTo>
                  <a:cubicBezTo>
                    <a:pt x="5276" y="6823"/>
                    <a:pt x="6823" y="5275"/>
                    <a:pt x="6823" y="3411"/>
                  </a:cubicBezTo>
                  <a:cubicBezTo>
                    <a:pt x="6823" y="1512"/>
                    <a:pt x="5276" y="0"/>
                    <a:pt x="3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 name="Google Shape;1035;p31"/>
            <p:cNvGrpSpPr/>
            <p:nvPr/>
          </p:nvGrpSpPr>
          <p:grpSpPr>
            <a:xfrm>
              <a:off x="2537658" y="2617178"/>
              <a:ext cx="1829789" cy="980474"/>
              <a:chOff x="2559335" y="2353187"/>
              <a:chExt cx="1829789" cy="980474"/>
            </a:xfrm>
          </p:grpSpPr>
          <p:sp>
            <p:nvSpPr>
              <p:cNvPr id="91" name="Google Shape;1036;p31">
                <a:extLst>
                  <a:ext uri="{FF2B5EF4-FFF2-40B4-BE49-F238E27FC236}">
                    <a16:creationId xmlns:a16="http://schemas.microsoft.com/office/drawing/2014/main" id="{7E537E93-5D60-46FB-B4AD-54CD909E47FF}"/>
                  </a:ext>
                </a:extLst>
              </p:cNvPr>
              <p:cNvSpPr/>
              <p:nvPr/>
            </p:nvSpPr>
            <p:spPr>
              <a:xfrm>
                <a:off x="2559335" y="2759559"/>
                <a:ext cx="1730338" cy="574102"/>
              </a:xfrm>
              <a:custGeom>
                <a:avLst/>
                <a:gdLst/>
                <a:ahLst/>
                <a:cxnLst/>
                <a:rect l="l" t="t" r="r" b="b"/>
                <a:pathLst>
                  <a:path w="59894" h="19872" extrusionOk="0">
                    <a:moveTo>
                      <a:pt x="48527" y="0"/>
                    </a:moveTo>
                    <a:cubicBezTo>
                      <a:pt x="48506" y="0"/>
                      <a:pt x="48485" y="0"/>
                      <a:pt x="48464" y="1"/>
                    </a:cubicBezTo>
                    <a:lnTo>
                      <a:pt x="2110" y="1"/>
                    </a:lnTo>
                    <a:cubicBezTo>
                      <a:pt x="950" y="1"/>
                      <a:pt x="0" y="950"/>
                      <a:pt x="0" y="2111"/>
                    </a:cubicBezTo>
                    <a:cubicBezTo>
                      <a:pt x="0" y="3271"/>
                      <a:pt x="950" y="4221"/>
                      <a:pt x="2110" y="4221"/>
                    </a:cubicBezTo>
                    <a:cubicBezTo>
                      <a:pt x="5522" y="4221"/>
                      <a:pt x="8265" y="6964"/>
                      <a:pt x="8265" y="10375"/>
                    </a:cubicBezTo>
                    <a:lnTo>
                      <a:pt x="8265" y="13752"/>
                    </a:lnTo>
                    <a:cubicBezTo>
                      <a:pt x="8265" y="17128"/>
                      <a:pt x="11008" y="19871"/>
                      <a:pt x="14385" y="19871"/>
                    </a:cubicBezTo>
                    <a:lnTo>
                      <a:pt x="57748" y="19871"/>
                    </a:lnTo>
                    <a:cubicBezTo>
                      <a:pt x="57769" y="19872"/>
                      <a:pt x="57790" y="19872"/>
                      <a:pt x="57810" y="19872"/>
                    </a:cubicBezTo>
                    <a:cubicBezTo>
                      <a:pt x="58977" y="19872"/>
                      <a:pt x="59894" y="18901"/>
                      <a:pt x="59894" y="17761"/>
                    </a:cubicBezTo>
                    <a:cubicBezTo>
                      <a:pt x="59894" y="16565"/>
                      <a:pt x="58944" y="15651"/>
                      <a:pt x="57783" y="15651"/>
                    </a:cubicBezTo>
                    <a:cubicBezTo>
                      <a:pt x="55216" y="15651"/>
                      <a:pt x="53106" y="13576"/>
                      <a:pt x="53106" y="11008"/>
                    </a:cubicBezTo>
                    <a:lnTo>
                      <a:pt x="53106" y="4643"/>
                    </a:lnTo>
                    <a:cubicBezTo>
                      <a:pt x="53106" y="2097"/>
                      <a:pt x="51065" y="0"/>
                      <a:pt x="48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2638540" y="2739259"/>
                <a:ext cx="1730338" cy="574102"/>
              </a:xfrm>
              <a:custGeom>
                <a:avLst/>
                <a:gdLst/>
                <a:ahLst/>
                <a:cxnLst/>
                <a:rect l="l" t="t" r="r" b="b"/>
                <a:pathLst>
                  <a:path w="59894" h="19872" extrusionOk="0">
                    <a:moveTo>
                      <a:pt x="48527" y="0"/>
                    </a:moveTo>
                    <a:cubicBezTo>
                      <a:pt x="48506" y="0"/>
                      <a:pt x="48485" y="0"/>
                      <a:pt x="48464" y="1"/>
                    </a:cubicBezTo>
                    <a:lnTo>
                      <a:pt x="2110" y="1"/>
                    </a:lnTo>
                    <a:cubicBezTo>
                      <a:pt x="950" y="1"/>
                      <a:pt x="0" y="950"/>
                      <a:pt x="0" y="2111"/>
                    </a:cubicBezTo>
                    <a:cubicBezTo>
                      <a:pt x="0" y="3271"/>
                      <a:pt x="950" y="4221"/>
                      <a:pt x="2110" y="4221"/>
                    </a:cubicBezTo>
                    <a:cubicBezTo>
                      <a:pt x="5522" y="4221"/>
                      <a:pt x="8265" y="6964"/>
                      <a:pt x="8265" y="10375"/>
                    </a:cubicBezTo>
                    <a:lnTo>
                      <a:pt x="8265" y="13752"/>
                    </a:lnTo>
                    <a:cubicBezTo>
                      <a:pt x="8265" y="17128"/>
                      <a:pt x="11008" y="19871"/>
                      <a:pt x="14385" y="19871"/>
                    </a:cubicBezTo>
                    <a:lnTo>
                      <a:pt x="57748" y="19871"/>
                    </a:lnTo>
                    <a:cubicBezTo>
                      <a:pt x="57769" y="19872"/>
                      <a:pt x="57790" y="19872"/>
                      <a:pt x="57810" y="19872"/>
                    </a:cubicBezTo>
                    <a:cubicBezTo>
                      <a:pt x="58977" y="19872"/>
                      <a:pt x="59894" y="18901"/>
                      <a:pt x="59894" y="17761"/>
                    </a:cubicBezTo>
                    <a:cubicBezTo>
                      <a:pt x="59894" y="16565"/>
                      <a:pt x="58944" y="15651"/>
                      <a:pt x="57783" y="15651"/>
                    </a:cubicBezTo>
                    <a:cubicBezTo>
                      <a:pt x="55216" y="15651"/>
                      <a:pt x="53106" y="13576"/>
                      <a:pt x="53106" y="11008"/>
                    </a:cubicBezTo>
                    <a:lnTo>
                      <a:pt x="53106" y="4643"/>
                    </a:lnTo>
                    <a:cubicBezTo>
                      <a:pt x="53106" y="2097"/>
                      <a:pt x="51065" y="0"/>
                      <a:pt x="48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1"/>
              <p:cNvSpPr/>
              <p:nvPr/>
            </p:nvSpPr>
            <p:spPr>
              <a:xfrm>
                <a:off x="2643624" y="3038981"/>
                <a:ext cx="152424" cy="151412"/>
              </a:xfrm>
              <a:custGeom>
                <a:avLst/>
                <a:gdLst/>
                <a:ahLst/>
                <a:cxnLst/>
                <a:rect l="l" t="t" r="r" b="b"/>
                <a:pathLst>
                  <a:path w="5276" h="5241" extrusionOk="0">
                    <a:moveTo>
                      <a:pt x="2638" y="0"/>
                    </a:moveTo>
                    <a:cubicBezTo>
                      <a:pt x="1196" y="0"/>
                      <a:pt x="0" y="1161"/>
                      <a:pt x="0" y="2638"/>
                    </a:cubicBezTo>
                    <a:cubicBezTo>
                      <a:pt x="0" y="4080"/>
                      <a:pt x="1196" y="5241"/>
                      <a:pt x="2638" y="5241"/>
                    </a:cubicBezTo>
                    <a:cubicBezTo>
                      <a:pt x="4080" y="5241"/>
                      <a:pt x="5276" y="4080"/>
                      <a:pt x="5276" y="2638"/>
                    </a:cubicBezTo>
                    <a:cubicBezTo>
                      <a:pt x="5276" y="1161"/>
                      <a:pt x="4080"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4236700" y="2863221"/>
                <a:ext cx="152424" cy="152424"/>
              </a:xfrm>
              <a:custGeom>
                <a:avLst/>
                <a:gdLst/>
                <a:ahLst/>
                <a:cxnLst/>
                <a:rect l="l" t="t" r="r" b="b"/>
                <a:pathLst>
                  <a:path w="5276" h="5276" extrusionOk="0">
                    <a:moveTo>
                      <a:pt x="2638" y="0"/>
                    </a:moveTo>
                    <a:cubicBezTo>
                      <a:pt x="1196" y="0"/>
                      <a:pt x="1" y="1196"/>
                      <a:pt x="1" y="2638"/>
                    </a:cubicBezTo>
                    <a:cubicBezTo>
                      <a:pt x="1" y="4080"/>
                      <a:pt x="1196" y="5276"/>
                      <a:pt x="2638" y="5276"/>
                    </a:cubicBezTo>
                    <a:cubicBezTo>
                      <a:pt x="4115" y="5276"/>
                      <a:pt x="5276" y="4080"/>
                      <a:pt x="5276" y="2638"/>
                    </a:cubicBezTo>
                    <a:cubicBezTo>
                      <a:pt x="5276" y="1196"/>
                      <a:pt x="4115"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033768" y="2368412"/>
                <a:ext cx="463338" cy="886027"/>
              </a:xfrm>
              <a:custGeom>
                <a:avLst/>
                <a:gdLst/>
                <a:ahLst/>
                <a:cxnLst/>
                <a:rect l="l" t="t" r="r" b="b"/>
                <a:pathLst>
                  <a:path w="16038" h="30669" extrusionOk="0">
                    <a:moveTo>
                      <a:pt x="0" y="1"/>
                    </a:moveTo>
                    <a:lnTo>
                      <a:pt x="0" y="8019"/>
                    </a:lnTo>
                    <a:cubicBezTo>
                      <a:pt x="0" y="10798"/>
                      <a:pt x="1442" y="13365"/>
                      <a:pt x="3798" y="14807"/>
                    </a:cubicBezTo>
                    <a:cubicBezTo>
                      <a:pt x="4150" y="15053"/>
                      <a:pt x="4150" y="15581"/>
                      <a:pt x="3798" y="15827"/>
                    </a:cubicBezTo>
                    <a:cubicBezTo>
                      <a:pt x="1442" y="17304"/>
                      <a:pt x="0" y="19871"/>
                      <a:pt x="0" y="22650"/>
                    </a:cubicBezTo>
                    <a:lnTo>
                      <a:pt x="0" y="30668"/>
                    </a:lnTo>
                    <a:lnTo>
                      <a:pt x="16037" y="30668"/>
                    </a:lnTo>
                    <a:lnTo>
                      <a:pt x="16037" y="22650"/>
                    </a:lnTo>
                    <a:cubicBezTo>
                      <a:pt x="16037" y="19871"/>
                      <a:pt x="14631" y="17304"/>
                      <a:pt x="12274" y="15827"/>
                    </a:cubicBezTo>
                    <a:cubicBezTo>
                      <a:pt x="11887" y="15616"/>
                      <a:pt x="11887" y="15053"/>
                      <a:pt x="12274" y="14807"/>
                    </a:cubicBezTo>
                    <a:cubicBezTo>
                      <a:pt x="14631" y="13365"/>
                      <a:pt x="16037" y="10798"/>
                      <a:pt x="16037" y="8019"/>
                    </a:cubicBezTo>
                    <a:lnTo>
                      <a:pt x="160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075426" y="2410070"/>
                <a:ext cx="381030" cy="802709"/>
              </a:xfrm>
              <a:custGeom>
                <a:avLst/>
                <a:gdLst/>
                <a:ahLst/>
                <a:cxnLst/>
                <a:rect l="l" t="t" r="r" b="b"/>
                <a:pathLst>
                  <a:path w="13189" h="27785" extrusionOk="0">
                    <a:moveTo>
                      <a:pt x="0" y="1"/>
                    </a:moveTo>
                    <a:lnTo>
                      <a:pt x="0" y="6577"/>
                    </a:lnTo>
                    <a:cubicBezTo>
                      <a:pt x="0" y="9110"/>
                      <a:pt x="1442" y="11431"/>
                      <a:pt x="3763" y="12521"/>
                    </a:cubicBezTo>
                    <a:cubicBezTo>
                      <a:pt x="4256" y="12767"/>
                      <a:pt x="4607" y="13295"/>
                      <a:pt x="4607" y="13893"/>
                    </a:cubicBezTo>
                    <a:cubicBezTo>
                      <a:pt x="4607" y="14455"/>
                      <a:pt x="4256" y="14983"/>
                      <a:pt x="3763" y="15229"/>
                    </a:cubicBezTo>
                    <a:cubicBezTo>
                      <a:pt x="1442" y="16319"/>
                      <a:pt x="0" y="18640"/>
                      <a:pt x="0" y="21208"/>
                    </a:cubicBezTo>
                    <a:lnTo>
                      <a:pt x="0" y="27784"/>
                    </a:lnTo>
                    <a:lnTo>
                      <a:pt x="13189" y="27784"/>
                    </a:lnTo>
                    <a:lnTo>
                      <a:pt x="13189" y="21208"/>
                    </a:lnTo>
                    <a:cubicBezTo>
                      <a:pt x="13189" y="18640"/>
                      <a:pt x="11711" y="16319"/>
                      <a:pt x="9425" y="15229"/>
                    </a:cubicBezTo>
                    <a:cubicBezTo>
                      <a:pt x="8898" y="14983"/>
                      <a:pt x="8581" y="14455"/>
                      <a:pt x="8581" y="13893"/>
                    </a:cubicBezTo>
                    <a:cubicBezTo>
                      <a:pt x="8581" y="13295"/>
                      <a:pt x="8898" y="12767"/>
                      <a:pt x="9425" y="12521"/>
                    </a:cubicBezTo>
                    <a:cubicBezTo>
                      <a:pt x="11711" y="11431"/>
                      <a:pt x="13189" y="9110"/>
                      <a:pt x="13189" y="6577"/>
                    </a:cubicBezTo>
                    <a:lnTo>
                      <a:pt x="1318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1"/>
              <p:cNvSpPr/>
              <p:nvPr/>
            </p:nvSpPr>
            <p:spPr>
              <a:xfrm>
                <a:off x="3096746" y="2598050"/>
                <a:ext cx="336337" cy="422690"/>
              </a:xfrm>
              <a:custGeom>
                <a:avLst/>
                <a:gdLst/>
                <a:ahLst/>
                <a:cxnLst/>
                <a:rect l="l" t="t" r="r" b="b"/>
                <a:pathLst>
                  <a:path w="11642" h="14631" extrusionOk="0">
                    <a:moveTo>
                      <a:pt x="1751" y="0"/>
                    </a:moveTo>
                    <a:cubicBezTo>
                      <a:pt x="1157" y="0"/>
                      <a:pt x="563" y="94"/>
                      <a:pt x="1" y="281"/>
                    </a:cubicBezTo>
                    <a:cubicBezTo>
                      <a:pt x="106" y="2427"/>
                      <a:pt x="1372" y="4396"/>
                      <a:pt x="3342" y="5311"/>
                    </a:cubicBezTo>
                    <a:cubicBezTo>
                      <a:pt x="3658" y="5486"/>
                      <a:pt x="3904" y="5697"/>
                      <a:pt x="4115" y="5979"/>
                    </a:cubicBezTo>
                    <a:cubicBezTo>
                      <a:pt x="4432" y="6366"/>
                      <a:pt x="4608" y="6858"/>
                      <a:pt x="4608" y="7386"/>
                    </a:cubicBezTo>
                    <a:lnTo>
                      <a:pt x="4608" y="13399"/>
                    </a:lnTo>
                    <a:cubicBezTo>
                      <a:pt x="4608" y="14068"/>
                      <a:pt x="5171" y="14630"/>
                      <a:pt x="5839" y="14630"/>
                    </a:cubicBezTo>
                    <a:cubicBezTo>
                      <a:pt x="6507" y="14630"/>
                      <a:pt x="7070" y="14068"/>
                      <a:pt x="7070" y="13399"/>
                    </a:cubicBezTo>
                    <a:lnTo>
                      <a:pt x="7070" y="7386"/>
                    </a:lnTo>
                    <a:cubicBezTo>
                      <a:pt x="7070" y="6788"/>
                      <a:pt x="7281" y="6260"/>
                      <a:pt x="7668" y="5838"/>
                    </a:cubicBezTo>
                    <a:cubicBezTo>
                      <a:pt x="7843" y="5627"/>
                      <a:pt x="8090" y="5451"/>
                      <a:pt x="8336" y="5311"/>
                    </a:cubicBezTo>
                    <a:cubicBezTo>
                      <a:pt x="10305" y="4361"/>
                      <a:pt x="11571" y="2427"/>
                      <a:pt x="11642" y="246"/>
                    </a:cubicBezTo>
                    <a:lnTo>
                      <a:pt x="11642" y="246"/>
                    </a:lnTo>
                    <a:cubicBezTo>
                      <a:pt x="10810" y="805"/>
                      <a:pt x="9821" y="1000"/>
                      <a:pt x="8757" y="1000"/>
                    </a:cubicBezTo>
                    <a:cubicBezTo>
                      <a:pt x="6804" y="1000"/>
                      <a:pt x="4596" y="343"/>
                      <a:pt x="2638" y="70"/>
                    </a:cubicBezTo>
                    <a:cubicBezTo>
                      <a:pt x="2345" y="23"/>
                      <a:pt x="2048" y="0"/>
                      <a:pt x="1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097757" y="3105021"/>
                <a:ext cx="336337" cy="85370"/>
              </a:xfrm>
              <a:custGeom>
                <a:avLst/>
                <a:gdLst/>
                <a:ahLst/>
                <a:cxnLst/>
                <a:rect l="l" t="t" r="r" b="b"/>
                <a:pathLst>
                  <a:path w="11642" h="2955" extrusionOk="0">
                    <a:moveTo>
                      <a:pt x="11642" y="0"/>
                    </a:moveTo>
                    <a:cubicBezTo>
                      <a:pt x="10520" y="1088"/>
                      <a:pt x="9193" y="1404"/>
                      <a:pt x="7751" y="1404"/>
                    </a:cubicBezTo>
                    <a:cubicBezTo>
                      <a:pt x="6211" y="1404"/>
                      <a:pt x="4539" y="1043"/>
                      <a:pt x="2850" y="880"/>
                    </a:cubicBezTo>
                    <a:cubicBezTo>
                      <a:pt x="2573" y="849"/>
                      <a:pt x="2293" y="833"/>
                      <a:pt x="2013" y="833"/>
                    </a:cubicBezTo>
                    <a:cubicBezTo>
                      <a:pt x="1332" y="833"/>
                      <a:pt x="649" y="926"/>
                      <a:pt x="1" y="1126"/>
                    </a:cubicBezTo>
                    <a:lnTo>
                      <a:pt x="1" y="2955"/>
                    </a:lnTo>
                    <a:lnTo>
                      <a:pt x="11642" y="2955"/>
                    </a:lnTo>
                    <a:lnTo>
                      <a:pt x="116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3005313" y="2353187"/>
                <a:ext cx="520251" cy="55902"/>
              </a:xfrm>
              <a:custGeom>
                <a:avLst/>
                <a:gdLst/>
                <a:ahLst/>
                <a:cxnLst/>
                <a:rect l="l" t="t" r="r" b="b"/>
                <a:pathLst>
                  <a:path w="18008" h="1935" extrusionOk="0">
                    <a:moveTo>
                      <a:pt x="950" y="0"/>
                    </a:moveTo>
                    <a:cubicBezTo>
                      <a:pt x="422" y="0"/>
                      <a:pt x="0" y="422"/>
                      <a:pt x="0" y="915"/>
                    </a:cubicBezTo>
                    <a:lnTo>
                      <a:pt x="0" y="1020"/>
                    </a:lnTo>
                    <a:cubicBezTo>
                      <a:pt x="0" y="1513"/>
                      <a:pt x="422" y="1935"/>
                      <a:pt x="950" y="1935"/>
                    </a:cubicBezTo>
                    <a:lnTo>
                      <a:pt x="17093" y="1935"/>
                    </a:lnTo>
                    <a:cubicBezTo>
                      <a:pt x="17585" y="1935"/>
                      <a:pt x="18007" y="1513"/>
                      <a:pt x="18007" y="1020"/>
                    </a:cubicBezTo>
                    <a:lnTo>
                      <a:pt x="18007" y="915"/>
                    </a:lnTo>
                    <a:cubicBezTo>
                      <a:pt x="18007" y="422"/>
                      <a:pt x="17585" y="0"/>
                      <a:pt x="17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2996155" y="3212719"/>
                <a:ext cx="529409" cy="56913"/>
              </a:xfrm>
              <a:custGeom>
                <a:avLst/>
                <a:gdLst/>
                <a:ahLst/>
                <a:cxnLst/>
                <a:rect l="l" t="t" r="r" b="b"/>
                <a:pathLst>
                  <a:path w="18325" h="1970" extrusionOk="0">
                    <a:moveTo>
                      <a:pt x="1302" y="0"/>
                    </a:moveTo>
                    <a:cubicBezTo>
                      <a:pt x="1" y="0"/>
                      <a:pt x="1" y="1970"/>
                      <a:pt x="1302" y="1970"/>
                    </a:cubicBezTo>
                    <a:lnTo>
                      <a:pt x="17339" y="1970"/>
                    </a:lnTo>
                    <a:cubicBezTo>
                      <a:pt x="17902" y="1970"/>
                      <a:pt x="18324" y="1513"/>
                      <a:pt x="18324" y="985"/>
                    </a:cubicBezTo>
                    <a:cubicBezTo>
                      <a:pt x="18324" y="458"/>
                      <a:pt x="17902" y="0"/>
                      <a:pt x="17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3545823" y="2817576"/>
                <a:ext cx="476541" cy="451897"/>
              </a:xfrm>
              <a:custGeom>
                <a:avLst/>
                <a:gdLst/>
                <a:ahLst/>
                <a:cxnLst/>
                <a:rect l="l" t="t" r="r" b="b"/>
                <a:pathLst>
                  <a:path w="16495" h="15642" extrusionOk="0">
                    <a:moveTo>
                      <a:pt x="8649" y="0"/>
                    </a:moveTo>
                    <a:cubicBezTo>
                      <a:pt x="7289" y="0"/>
                      <a:pt x="5918" y="354"/>
                      <a:pt x="4678" y="1088"/>
                    </a:cubicBezTo>
                    <a:cubicBezTo>
                      <a:pt x="1442" y="3022"/>
                      <a:pt x="0" y="6996"/>
                      <a:pt x="1337" y="10548"/>
                    </a:cubicBezTo>
                    <a:cubicBezTo>
                      <a:pt x="2470" y="13642"/>
                      <a:pt x="5418" y="15642"/>
                      <a:pt x="8622" y="15642"/>
                    </a:cubicBezTo>
                    <a:cubicBezTo>
                      <a:pt x="9097" y="15642"/>
                      <a:pt x="9578" y="15598"/>
                      <a:pt x="10059" y="15507"/>
                    </a:cubicBezTo>
                    <a:cubicBezTo>
                      <a:pt x="13787" y="14839"/>
                      <a:pt x="16495" y="11603"/>
                      <a:pt x="16495" y="7840"/>
                    </a:cubicBezTo>
                    <a:cubicBezTo>
                      <a:pt x="16495" y="5941"/>
                      <a:pt x="15827" y="4147"/>
                      <a:pt x="14596" y="2741"/>
                    </a:cubicBezTo>
                    <a:cubicBezTo>
                      <a:pt x="13067" y="950"/>
                      <a:pt x="10874" y="0"/>
                      <a:pt x="8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3720572" y="2881508"/>
                <a:ext cx="150401" cy="324146"/>
              </a:xfrm>
              <a:custGeom>
                <a:avLst/>
                <a:gdLst/>
                <a:ahLst/>
                <a:cxnLst/>
                <a:rect l="l" t="t" r="r" b="b"/>
                <a:pathLst>
                  <a:path w="5206" h="11220" extrusionOk="0">
                    <a:moveTo>
                      <a:pt x="2920" y="0"/>
                    </a:moveTo>
                    <a:lnTo>
                      <a:pt x="1" y="5627"/>
                    </a:lnTo>
                    <a:lnTo>
                      <a:pt x="2287" y="5627"/>
                    </a:lnTo>
                    <a:lnTo>
                      <a:pt x="2287" y="11219"/>
                    </a:lnTo>
                    <a:lnTo>
                      <a:pt x="5206" y="5627"/>
                    </a:lnTo>
                    <a:lnTo>
                      <a:pt x="2920" y="5627"/>
                    </a:lnTo>
                    <a:lnTo>
                      <a:pt x="2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613885" y="2896732"/>
                <a:ext cx="408476" cy="372912"/>
              </a:xfrm>
              <a:custGeom>
                <a:avLst/>
                <a:gdLst/>
                <a:ahLst/>
                <a:cxnLst/>
                <a:rect l="l" t="t" r="r" b="b"/>
                <a:pathLst>
                  <a:path w="14139" h="12908" extrusionOk="0">
                    <a:moveTo>
                      <a:pt x="12240" y="1"/>
                    </a:moveTo>
                    <a:cubicBezTo>
                      <a:pt x="11114" y="3588"/>
                      <a:pt x="8090" y="8512"/>
                      <a:pt x="1" y="9707"/>
                    </a:cubicBezTo>
                    <a:cubicBezTo>
                      <a:pt x="1510" y="11746"/>
                      <a:pt x="3875" y="12907"/>
                      <a:pt x="6318" y="12907"/>
                    </a:cubicBezTo>
                    <a:cubicBezTo>
                      <a:pt x="7120" y="12907"/>
                      <a:pt x="7931" y="12782"/>
                      <a:pt x="8723" y="12521"/>
                    </a:cubicBezTo>
                    <a:cubicBezTo>
                      <a:pt x="11958" y="11466"/>
                      <a:pt x="14139" y="8476"/>
                      <a:pt x="14139" y="5100"/>
                    </a:cubicBezTo>
                    <a:cubicBezTo>
                      <a:pt x="14139" y="3201"/>
                      <a:pt x="13471" y="1407"/>
                      <a:pt x="12240" y="1"/>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2996155" y="2864232"/>
                <a:ext cx="529409" cy="405413"/>
              </a:xfrm>
              <a:custGeom>
                <a:avLst/>
                <a:gdLst/>
                <a:ahLst/>
                <a:cxnLst/>
                <a:rect l="l" t="t" r="r" b="b"/>
                <a:pathLst>
                  <a:path w="18325" h="14033" extrusionOk="0">
                    <a:moveTo>
                      <a:pt x="15194" y="0"/>
                    </a:moveTo>
                    <a:cubicBezTo>
                      <a:pt x="14913" y="422"/>
                      <a:pt x="14631" y="809"/>
                      <a:pt x="14350" y="1196"/>
                    </a:cubicBezTo>
                    <a:cubicBezTo>
                      <a:pt x="12169" y="4291"/>
                      <a:pt x="9215" y="7280"/>
                      <a:pt x="5347" y="9179"/>
                    </a:cubicBezTo>
                    <a:cubicBezTo>
                      <a:pt x="4749" y="9461"/>
                      <a:pt x="4151" y="9742"/>
                      <a:pt x="3483" y="9988"/>
                    </a:cubicBezTo>
                    <a:cubicBezTo>
                      <a:pt x="3236" y="10059"/>
                      <a:pt x="2990" y="10164"/>
                      <a:pt x="2709" y="10235"/>
                    </a:cubicBezTo>
                    <a:cubicBezTo>
                      <a:pt x="2252" y="10410"/>
                      <a:pt x="1795" y="10551"/>
                      <a:pt x="1302" y="10657"/>
                    </a:cubicBezTo>
                    <a:lnTo>
                      <a:pt x="1302" y="12063"/>
                    </a:lnTo>
                    <a:cubicBezTo>
                      <a:pt x="1" y="12063"/>
                      <a:pt x="1" y="14033"/>
                      <a:pt x="1302" y="14033"/>
                    </a:cubicBezTo>
                    <a:lnTo>
                      <a:pt x="17339" y="14033"/>
                    </a:lnTo>
                    <a:cubicBezTo>
                      <a:pt x="17902" y="14033"/>
                      <a:pt x="18324" y="13576"/>
                      <a:pt x="18324" y="13048"/>
                    </a:cubicBezTo>
                    <a:cubicBezTo>
                      <a:pt x="18324" y="12521"/>
                      <a:pt x="17902" y="12063"/>
                      <a:pt x="17339" y="12063"/>
                    </a:cubicBezTo>
                    <a:lnTo>
                      <a:pt x="17339" y="5487"/>
                    </a:lnTo>
                    <a:cubicBezTo>
                      <a:pt x="17339" y="3447"/>
                      <a:pt x="16566" y="1477"/>
                      <a:pt x="15194" y="0"/>
                    </a:cubicBez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9" name="Google Shape;1049;p31"/>
            <p:cNvCxnSpPr/>
            <p:nvPr/>
          </p:nvCxnSpPr>
          <p:spPr>
            <a:xfrm>
              <a:off x="3492150" y="1801550"/>
              <a:ext cx="0" cy="381600"/>
            </a:xfrm>
            <a:prstGeom prst="straightConnector1">
              <a:avLst/>
            </a:prstGeom>
            <a:noFill/>
            <a:ln w="19050" cap="flat" cmpd="sng">
              <a:solidFill>
                <a:schemeClr val="accent3"/>
              </a:solidFill>
              <a:prstDash val="solid"/>
              <a:round/>
              <a:headEnd type="none" w="med" len="med"/>
              <a:tailEnd type="none" w="med" len="med"/>
            </a:ln>
          </p:spPr>
        </p:cxnSp>
      </p:grpSp>
      <p:grpSp>
        <p:nvGrpSpPr>
          <p:cNvPr id="1050" name="Google Shape;1050;p31"/>
          <p:cNvGrpSpPr/>
          <p:nvPr/>
        </p:nvGrpSpPr>
        <p:grpSpPr>
          <a:xfrm>
            <a:off x="4726707" y="983669"/>
            <a:ext cx="1919500" cy="3632992"/>
            <a:chOff x="4726707" y="983669"/>
            <a:chExt cx="1919500" cy="3632992"/>
          </a:xfrm>
        </p:grpSpPr>
        <p:grpSp>
          <p:nvGrpSpPr>
            <p:cNvPr id="1051" name="Google Shape;1051;p31"/>
            <p:cNvGrpSpPr/>
            <p:nvPr/>
          </p:nvGrpSpPr>
          <p:grpSpPr>
            <a:xfrm>
              <a:off x="4726707" y="983669"/>
              <a:ext cx="1919500" cy="3632992"/>
              <a:chOff x="4726707" y="983669"/>
              <a:chExt cx="1919500" cy="3632992"/>
            </a:xfrm>
          </p:grpSpPr>
          <p:sp>
            <p:nvSpPr>
              <p:cNvPr id="1052" name="Google Shape;1052;p31"/>
              <p:cNvSpPr txBox="1"/>
              <p:nvPr/>
            </p:nvSpPr>
            <p:spPr>
              <a:xfrm>
                <a:off x="4747746" y="3846561"/>
                <a:ext cx="1808100" cy="7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View your previous performance, badges collected, and world ranking.</a:t>
                </a:r>
                <a:endParaRPr sz="1200" dirty="0">
                  <a:solidFill>
                    <a:schemeClr val="dk1"/>
                  </a:solidFill>
                  <a:latin typeface="Roboto"/>
                  <a:ea typeface="Roboto"/>
                  <a:cs typeface="Roboto"/>
                  <a:sym typeface="Roboto"/>
                </a:endParaRPr>
              </a:p>
            </p:txBody>
          </p:sp>
          <p:sp>
            <p:nvSpPr>
              <p:cNvPr id="1053" name="Google Shape;1053;p31"/>
              <p:cNvSpPr/>
              <p:nvPr/>
            </p:nvSpPr>
            <p:spPr>
              <a:xfrm>
                <a:off x="4726707" y="983669"/>
                <a:ext cx="1919500" cy="817881"/>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a:buFont typeface="Arial"/>
                  <a:buNone/>
                </a:pPr>
                <a:r>
                  <a:rPr lang="en-US" sz="1800" b="1" dirty="0">
                    <a:solidFill>
                      <a:schemeClr val="lt2"/>
                    </a:solidFill>
                    <a:latin typeface="Fira Sans Extra Condensed SemiBold"/>
                    <a:sym typeface="Fira Sans Extra Condensed SemiBold"/>
                  </a:rPr>
                  <a:t>VIEW PERFORMANCESCOREBOARD</a:t>
                </a:r>
                <a:endParaRPr sz="1800" b="1" dirty="0">
                  <a:solidFill>
                    <a:schemeClr val="lt2"/>
                  </a:solidFill>
                  <a:latin typeface="Fira Sans Extra Condensed SemiBold"/>
                  <a:sym typeface="Fira Sans Extra Condensed SemiBold"/>
                </a:endParaRPr>
              </a:p>
            </p:txBody>
          </p:sp>
        </p:grpSp>
        <p:grpSp>
          <p:nvGrpSpPr>
            <p:cNvPr id="1054" name="Google Shape;1054;p31"/>
            <p:cNvGrpSpPr/>
            <p:nvPr/>
          </p:nvGrpSpPr>
          <p:grpSpPr>
            <a:xfrm>
              <a:off x="4776526" y="2578554"/>
              <a:ext cx="1750614" cy="998798"/>
              <a:chOff x="4754850" y="2314563"/>
              <a:chExt cx="1750614" cy="998798"/>
            </a:xfrm>
          </p:grpSpPr>
          <p:sp>
            <p:nvSpPr>
              <p:cNvPr id="1055" name="Google Shape;1055;p31"/>
              <p:cNvSpPr/>
              <p:nvPr/>
            </p:nvSpPr>
            <p:spPr>
              <a:xfrm>
                <a:off x="4754850" y="2739259"/>
                <a:ext cx="1730367" cy="574102"/>
              </a:xfrm>
              <a:custGeom>
                <a:avLst/>
                <a:gdLst/>
                <a:ahLst/>
                <a:cxnLst/>
                <a:rect l="l" t="t" r="r" b="b"/>
                <a:pathLst>
                  <a:path w="59895" h="19872" extrusionOk="0">
                    <a:moveTo>
                      <a:pt x="2111" y="1"/>
                    </a:moveTo>
                    <a:cubicBezTo>
                      <a:pt x="950" y="1"/>
                      <a:pt x="1" y="950"/>
                      <a:pt x="1" y="2111"/>
                    </a:cubicBezTo>
                    <a:cubicBezTo>
                      <a:pt x="1" y="3271"/>
                      <a:pt x="950" y="4221"/>
                      <a:pt x="2111" y="4221"/>
                    </a:cubicBezTo>
                    <a:cubicBezTo>
                      <a:pt x="5522" y="4221"/>
                      <a:pt x="8266" y="6964"/>
                      <a:pt x="8266" y="10375"/>
                    </a:cubicBezTo>
                    <a:lnTo>
                      <a:pt x="8266" y="13752"/>
                    </a:lnTo>
                    <a:cubicBezTo>
                      <a:pt x="8266" y="17128"/>
                      <a:pt x="11009" y="19871"/>
                      <a:pt x="14385" y="19871"/>
                    </a:cubicBezTo>
                    <a:lnTo>
                      <a:pt x="57749" y="19871"/>
                    </a:lnTo>
                    <a:cubicBezTo>
                      <a:pt x="58944" y="19871"/>
                      <a:pt x="59894" y="18922"/>
                      <a:pt x="59894" y="17761"/>
                    </a:cubicBezTo>
                    <a:cubicBezTo>
                      <a:pt x="59859" y="16600"/>
                      <a:pt x="58944" y="15651"/>
                      <a:pt x="57749" y="15651"/>
                    </a:cubicBezTo>
                    <a:cubicBezTo>
                      <a:pt x="55181" y="15651"/>
                      <a:pt x="53106" y="13541"/>
                      <a:pt x="53106" y="11008"/>
                    </a:cubicBezTo>
                    <a:lnTo>
                      <a:pt x="53106" y="4643"/>
                    </a:lnTo>
                    <a:cubicBezTo>
                      <a:pt x="53106" y="2075"/>
                      <a:pt x="51031" y="1"/>
                      <a:pt x="48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759935" y="3038981"/>
                <a:ext cx="152453" cy="151412"/>
              </a:xfrm>
              <a:custGeom>
                <a:avLst/>
                <a:gdLst/>
                <a:ahLst/>
                <a:cxnLst/>
                <a:rect l="l" t="t" r="r" b="b"/>
                <a:pathLst>
                  <a:path w="5277" h="5241" extrusionOk="0">
                    <a:moveTo>
                      <a:pt x="2638" y="0"/>
                    </a:moveTo>
                    <a:cubicBezTo>
                      <a:pt x="1196" y="0"/>
                      <a:pt x="1" y="1161"/>
                      <a:pt x="1" y="2638"/>
                    </a:cubicBezTo>
                    <a:cubicBezTo>
                      <a:pt x="1" y="4080"/>
                      <a:pt x="1196" y="5241"/>
                      <a:pt x="2638" y="5241"/>
                    </a:cubicBezTo>
                    <a:cubicBezTo>
                      <a:pt x="4080" y="5241"/>
                      <a:pt x="5276" y="4080"/>
                      <a:pt x="5276" y="2638"/>
                    </a:cubicBezTo>
                    <a:cubicBezTo>
                      <a:pt x="5276" y="1161"/>
                      <a:pt x="4080"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6327618" y="2863221"/>
                <a:ext cx="177847" cy="152481"/>
              </a:xfrm>
              <a:custGeom>
                <a:avLst/>
                <a:gdLst/>
                <a:ahLst/>
                <a:cxnLst/>
                <a:rect l="l" t="t" r="r" b="b"/>
                <a:pathLst>
                  <a:path w="6156" h="5278" extrusionOk="0">
                    <a:moveTo>
                      <a:pt x="3518" y="0"/>
                    </a:moveTo>
                    <a:cubicBezTo>
                      <a:pt x="1161" y="0"/>
                      <a:pt x="1" y="2849"/>
                      <a:pt x="1654" y="4502"/>
                    </a:cubicBezTo>
                    <a:cubicBezTo>
                      <a:pt x="2189" y="5037"/>
                      <a:pt x="2850" y="5277"/>
                      <a:pt x="3499" y="5277"/>
                    </a:cubicBezTo>
                    <a:cubicBezTo>
                      <a:pt x="4853" y="5277"/>
                      <a:pt x="6155" y="4231"/>
                      <a:pt x="6155" y="2638"/>
                    </a:cubicBezTo>
                    <a:cubicBezTo>
                      <a:pt x="6155" y="1161"/>
                      <a:pt x="4960" y="0"/>
                      <a:pt x="3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5142972" y="2353187"/>
                <a:ext cx="726497" cy="916477"/>
              </a:xfrm>
              <a:custGeom>
                <a:avLst/>
                <a:gdLst/>
                <a:ahLst/>
                <a:cxnLst/>
                <a:rect l="l" t="t" r="r" b="b"/>
                <a:pathLst>
                  <a:path w="25147" h="31723" extrusionOk="0">
                    <a:moveTo>
                      <a:pt x="12591" y="0"/>
                    </a:moveTo>
                    <a:lnTo>
                      <a:pt x="1" y="5416"/>
                    </a:lnTo>
                    <a:lnTo>
                      <a:pt x="1" y="17725"/>
                    </a:lnTo>
                    <a:cubicBezTo>
                      <a:pt x="1" y="20856"/>
                      <a:pt x="2568" y="24021"/>
                      <a:pt x="5346" y="26518"/>
                    </a:cubicBezTo>
                    <a:cubicBezTo>
                      <a:pt x="7597" y="28487"/>
                      <a:pt x="10024" y="30211"/>
                      <a:pt x="12591" y="31723"/>
                    </a:cubicBezTo>
                    <a:cubicBezTo>
                      <a:pt x="12591" y="31723"/>
                      <a:pt x="25147" y="24689"/>
                      <a:pt x="25147" y="17761"/>
                    </a:cubicBezTo>
                    <a:lnTo>
                      <a:pt x="25147" y="5416"/>
                    </a:lnTo>
                    <a:lnTo>
                      <a:pt x="21735" y="3939"/>
                    </a:lnTo>
                    <a:lnTo>
                      <a:pt x="12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5198843" y="2413132"/>
                <a:ext cx="615761" cy="791499"/>
              </a:xfrm>
              <a:custGeom>
                <a:avLst/>
                <a:gdLst/>
                <a:ahLst/>
                <a:cxnLst/>
                <a:rect l="l" t="t" r="r" b="b"/>
                <a:pathLst>
                  <a:path w="21314" h="27397" extrusionOk="0">
                    <a:moveTo>
                      <a:pt x="10657" y="0"/>
                    </a:moveTo>
                    <a:lnTo>
                      <a:pt x="1" y="4607"/>
                    </a:lnTo>
                    <a:lnTo>
                      <a:pt x="1" y="15650"/>
                    </a:lnTo>
                    <a:cubicBezTo>
                      <a:pt x="1" y="19976"/>
                      <a:pt x="7105" y="25216"/>
                      <a:pt x="10657" y="27397"/>
                    </a:cubicBezTo>
                    <a:cubicBezTo>
                      <a:pt x="14209" y="25216"/>
                      <a:pt x="21313" y="19976"/>
                      <a:pt x="21313" y="15650"/>
                    </a:cubicBezTo>
                    <a:lnTo>
                      <a:pt x="21313" y="4607"/>
                    </a:lnTo>
                    <a:lnTo>
                      <a:pt x="1065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5297412" y="2466981"/>
                <a:ext cx="572051" cy="802680"/>
              </a:xfrm>
              <a:custGeom>
                <a:avLst/>
                <a:gdLst/>
                <a:ahLst/>
                <a:cxnLst/>
                <a:rect l="l" t="t" r="r" b="b"/>
                <a:pathLst>
                  <a:path w="19801" h="27784" extrusionOk="0">
                    <a:moveTo>
                      <a:pt x="16389" y="0"/>
                    </a:moveTo>
                    <a:cubicBezTo>
                      <a:pt x="16213" y="528"/>
                      <a:pt x="16002" y="1126"/>
                      <a:pt x="15756" y="1794"/>
                    </a:cubicBezTo>
                    <a:cubicBezTo>
                      <a:pt x="13751" y="7140"/>
                      <a:pt x="9390" y="16319"/>
                      <a:pt x="1724" y="21524"/>
                    </a:cubicBezTo>
                    <a:cubicBezTo>
                      <a:pt x="1161" y="21911"/>
                      <a:pt x="598" y="22262"/>
                      <a:pt x="0" y="22579"/>
                    </a:cubicBezTo>
                    <a:cubicBezTo>
                      <a:pt x="2251" y="24548"/>
                      <a:pt x="4678" y="26272"/>
                      <a:pt x="7245" y="27784"/>
                    </a:cubicBezTo>
                    <a:cubicBezTo>
                      <a:pt x="7245" y="27784"/>
                      <a:pt x="19801" y="20750"/>
                      <a:pt x="19801" y="13822"/>
                    </a:cubicBezTo>
                    <a:lnTo>
                      <a:pt x="19801" y="1477"/>
                    </a:lnTo>
                    <a:lnTo>
                      <a:pt x="16389"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5968991" y="3025779"/>
                <a:ext cx="95019" cy="245912"/>
              </a:xfrm>
              <a:custGeom>
                <a:avLst/>
                <a:gdLst/>
                <a:ahLst/>
                <a:cxnLst/>
                <a:rect l="l" t="t" r="r" b="b"/>
                <a:pathLst>
                  <a:path w="3289" h="8512" extrusionOk="0">
                    <a:moveTo>
                      <a:pt x="492" y="0"/>
                    </a:moveTo>
                    <a:lnTo>
                      <a:pt x="492" y="5768"/>
                    </a:lnTo>
                    <a:cubicBezTo>
                      <a:pt x="211" y="6049"/>
                      <a:pt x="70" y="6436"/>
                      <a:pt x="70" y="6823"/>
                    </a:cubicBezTo>
                    <a:cubicBezTo>
                      <a:pt x="0" y="7948"/>
                      <a:pt x="818" y="8511"/>
                      <a:pt x="1640" y="8511"/>
                    </a:cubicBezTo>
                    <a:cubicBezTo>
                      <a:pt x="2462" y="8511"/>
                      <a:pt x="3288" y="7948"/>
                      <a:pt x="3236" y="6823"/>
                    </a:cubicBezTo>
                    <a:cubicBezTo>
                      <a:pt x="3236" y="6436"/>
                      <a:pt x="3095" y="6049"/>
                      <a:pt x="2814" y="5768"/>
                    </a:cubicBezTo>
                    <a:lnTo>
                      <a:pt x="28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5971013" y="3028812"/>
                <a:ext cx="92015" cy="241549"/>
              </a:xfrm>
              <a:custGeom>
                <a:avLst/>
                <a:gdLst/>
                <a:ahLst/>
                <a:cxnLst/>
                <a:rect l="l" t="t" r="r" b="b"/>
                <a:pathLst>
                  <a:path w="3185" h="8361" extrusionOk="0">
                    <a:moveTo>
                      <a:pt x="2744" y="1"/>
                    </a:moveTo>
                    <a:lnTo>
                      <a:pt x="2181" y="106"/>
                    </a:lnTo>
                    <a:lnTo>
                      <a:pt x="2181" y="4432"/>
                    </a:lnTo>
                    <a:cubicBezTo>
                      <a:pt x="2181" y="5698"/>
                      <a:pt x="1267" y="6788"/>
                      <a:pt x="0" y="7035"/>
                    </a:cubicBezTo>
                    <a:cubicBezTo>
                      <a:pt x="147" y="7933"/>
                      <a:pt x="848" y="8361"/>
                      <a:pt x="1553" y="8361"/>
                    </a:cubicBezTo>
                    <a:cubicBezTo>
                      <a:pt x="2366" y="8361"/>
                      <a:pt x="3184" y="7792"/>
                      <a:pt x="3166" y="6718"/>
                    </a:cubicBezTo>
                    <a:cubicBezTo>
                      <a:pt x="3166" y="6331"/>
                      <a:pt x="3025" y="5944"/>
                      <a:pt x="2744" y="5663"/>
                    </a:cubicBezTo>
                    <a:lnTo>
                      <a:pt x="2744" y="1"/>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5916154" y="2314563"/>
                <a:ext cx="201190" cy="697029"/>
              </a:xfrm>
              <a:custGeom>
                <a:avLst/>
                <a:gdLst/>
                <a:ahLst/>
                <a:cxnLst/>
                <a:rect l="l" t="t" r="r" b="b"/>
                <a:pathLst>
                  <a:path w="6964" h="24127" extrusionOk="0">
                    <a:moveTo>
                      <a:pt x="3482" y="1"/>
                    </a:moveTo>
                    <a:lnTo>
                      <a:pt x="0" y="6015"/>
                    </a:lnTo>
                    <a:lnTo>
                      <a:pt x="1935" y="23845"/>
                    </a:lnTo>
                    <a:lnTo>
                      <a:pt x="1970" y="24127"/>
                    </a:lnTo>
                    <a:lnTo>
                      <a:pt x="4994" y="24127"/>
                    </a:lnTo>
                    <a:lnTo>
                      <a:pt x="6964" y="6015"/>
                    </a:lnTo>
                    <a:lnTo>
                      <a:pt x="5874" y="4116"/>
                    </a:lnTo>
                    <a:lnTo>
                      <a:pt x="34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5929356" y="3011537"/>
                <a:ext cx="173773" cy="29497"/>
              </a:xfrm>
              <a:custGeom>
                <a:avLst/>
                <a:gdLst/>
                <a:ahLst/>
                <a:cxnLst/>
                <a:rect l="l" t="t" r="r" b="b"/>
                <a:pathLst>
                  <a:path w="6015" h="1021" extrusionOk="0">
                    <a:moveTo>
                      <a:pt x="528" y="1"/>
                    </a:moveTo>
                    <a:cubicBezTo>
                      <a:pt x="247" y="1"/>
                      <a:pt x="36" y="212"/>
                      <a:pt x="36" y="493"/>
                    </a:cubicBezTo>
                    <a:cubicBezTo>
                      <a:pt x="0" y="528"/>
                      <a:pt x="0" y="564"/>
                      <a:pt x="36" y="599"/>
                    </a:cubicBezTo>
                    <a:cubicBezTo>
                      <a:pt x="71" y="845"/>
                      <a:pt x="282" y="1021"/>
                      <a:pt x="528" y="1021"/>
                    </a:cubicBezTo>
                    <a:lnTo>
                      <a:pt x="5522" y="1021"/>
                    </a:lnTo>
                    <a:cubicBezTo>
                      <a:pt x="5803" y="1021"/>
                      <a:pt x="6014" y="775"/>
                      <a:pt x="6014" y="493"/>
                    </a:cubicBezTo>
                    <a:cubicBezTo>
                      <a:pt x="6014" y="247"/>
                      <a:pt x="5803" y="1"/>
                      <a:pt x="5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5972025" y="2433441"/>
                <a:ext cx="145317" cy="578147"/>
              </a:xfrm>
              <a:custGeom>
                <a:avLst/>
                <a:gdLst/>
                <a:ahLst/>
                <a:cxnLst/>
                <a:rect l="l" t="t" r="r" b="b"/>
                <a:pathLst>
                  <a:path w="5030" h="20012" extrusionOk="0">
                    <a:moveTo>
                      <a:pt x="3940" y="1"/>
                    </a:moveTo>
                    <a:lnTo>
                      <a:pt x="3940" y="4467"/>
                    </a:lnTo>
                    <a:cubicBezTo>
                      <a:pt x="3940" y="8723"/>
                      <a:pt x="3025" y="12943"/>
                      <a:pt x="1302" y="16811"/>
                    </a:cubicBezTo>
                    <a:lnTo>
                      <a:pt x="1" y="19766"/>
                    </a:lnTo>
                    <a:lnTo>
                      <a:pt x="36" y="20012"/>
                    </a:lnTo>
                    <a:lnTo>
                      <a:pt x="3060" y="20012"/>
                    </a:lnTo>
                    <a:lnTo>
                      <a:pt x="5030" y="1935"/>
                    </a:lnTo>
                    <a:lnTo>
                      <a:pt x="3940" y="1"/>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31"/>
            <p:cNvSpPr/>
            <p:nvPr/>
          </p:nvSpPr>
          <p:spPr>
            <a:xfrm>
              <a:off x="5553260" y="2094036"/>
              <a:ext cx="197145" cy="197116"/>
            </a:xfrm>
            <a:custGeom>
              <a:avLst/>
              <a:gdLst/>
              <a:ahLst/>
              <a:cxnLst/>
              <a:rect l="l" t="t" r="r" b="b"/>
              <a:pathLst>
                <a:path w="6824" h="6823" extrusionOk="0">
                  <a:moveTo>
                    <a:pt x="3412" y="0"/>
                  </a:moveTo>
                  <a:cubicBezTo>
                    <a:pt x="1548" y="0"/>
                    <a:pt x="0" y="1512"/>
                    <a:pt x="0" y="3411"/>
                  </a:cubicBezTo>
                  <a:cubicBezTo>
                    <a:pt x="0" y="5275"/>
                    <a:pt x="1548" y="6823"/>
                    <a:pt x="3412" y="6823"/>
                  </a:cubicBezTo>
                  <a:cubicBezTo>
                    <a:pt x="5311" y="6823"/>
                    <a:pt x="6823" y="5275"/>
                    <a:pt x="6823" y="3411"/>
                  </a:cubicBezTo>
                  <a:cubicBezTo>
                    <a:pt x="6823" y="1512"/>
                    <a:pt x="5311" y="0"/>
                    <a:pt x="3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31"/>
            <p:cNvCxnSpPr/>
            <p:nvPr/>
          </p:nvCxnSpPr>
          <p:spPr>
            <a:xfrm>
              <a:off x="5651800" y="1801550"/>
              <a:ext cx="0" cy="381600"/>
            </a:xfrm>
            <a:prstGeom prst="straightConnector1">
              <a:avLst/>
            </a:prstGeom>
            <a:noFill/>
            <a:ln w="19050" cap="flat" cmpd="sng">
              <a:solidFill>
                <a:schemeClr val="accent3"/>
              </a:solidFill>
              <a:prstDash val="solid"/>
              <a:round/>
              <a:headEnd type="none" w="med" len="med"/>
              <a:tailEnd type="none" w="med" len="med"/>
            </a:ln>
          </p:spPr>
        </p:cxnSp>
      </p:grpSp>
      <p:grpSp>
        <p:nvGrpSpPr>
          <p:cNvPr id="1068" name="Google Shape;1068;p31"/>
          <p:cNvGrpSpPr/>
          <p:nvPr/>
        </p:nvGrpSpPr>
        <p:grpSpPr>
          <a:xfrm>
            <a:off x="6907400" y="1187639"/>
            <a:ext cx="1887020" cy="3429022"/>
            <a:chOff x="6907400" y="1187639"/>
            <a:chExt cx="1887020" cy="3429022"/>
          </a:xfrm>
        </p:grpSpPr>
        <p:grpSp>
          <p:nvGrpSpPr>
            <p:cNvPr id="1069" name="Google Shape;1069;p31"/>
            <p:cNvGrpSpPr/>
            <p:nvPr/>
          </p:nvGrpSpPr>
          <p:grpSpPr>
            <a:xfrm>
              <a:off x="6907400" y="1187639"/>
              <a:ext cx="1887020" cy="3429022"/>
              <a:chOff x="6907400" y="1187639"/>
              <a:chExt cx="1887020" cy="3429022"/>
            </a:xfrm>
          </p:grpSpPr>
          <p:sp>
            <p:nvSpPr>
              <p:cNvPr id="1070" name="Google Shape;1070;p31"/>
              <p:cNvSpPr txBox="1"/>
              <p:nvPr/>
            </p:nvSpPr>
            <p:spPr>
              <a:xfrm>
                <a:off x="6907400" y="3846561"/>
                <a:ext cx="1808100" cy="77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1200" dirty="0">
                    <a:solidFill>
                      <a:schemeClr val="dk1"/>
                    </a:solidFill>
                    <a:latin typeface="Roboto"/>
                    <a:ea typeface="Roboto"/>
                    <a:cs typeface="Roboto"/>
                    <a:sym typeface="Roboto"/>
                  </a:rPr>
                  <a:t>A play button for bringing the user into the world of MIIDY. </a:t>
                </a:r>
                <a:endParaRPr sz="1200" dirty="0">
                  <a:solidFill>
                    <a:schemeClr val="dk1"/>
                  </a:solidFill>
                  <a:latin typeface="Roboto"/>
                  <a:ea typeface="Roboto"/>
                  <a:cs typeface="Roboto"/>
                  <a:sym typeface="Roboto"/>
                </a:endParaRPr>
              </a:p>
            </p:txBody>
          </p:sp>
          <p:sp>
            <p:nvSpPr>
              <p:cNvPr id="1071" name="Google Shape;1071;p31"/>
              <p:cNvSpPr/>
              <p:nvPr/>
            </p:nvSpPr>
            <p:spPr>
              <a:xfrm>
                <a:off x="7093666" y="1187639"/>
                <a:ext cx="1700754" cy="613911"/>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algn="ctr"/>
                <a:r>
                  <a:rPr lang="en" sz="1800" b="1" dirty="0">
                    <a:solidFill>
                      <a:schemeClr val="lt2"/>
                    </a:solidFill>
                    <a:latin typeface="Fira Sans Extra Condensed SemiBold"/>
                    <a:sym typeface="Fira Sans Extra Condensed SemiBold"/>
                  </a:rPr>
                  <a:t>START PLAYING</a:t>
                </a:r>
                <a:endParaRPr sz="1800" b="1" dirty="0">
                  <a:solidFill>
                    <a:schemeClr val="lt2"/>
                  </a:solidFill>
                  <a:latin typeface="Fira Sans Extra Condensed SemiBold"/>
                  <a:sym typeface="Fira Sans Extra Condensed SemiBold"/>
                </a:endParaRPr>
              </a:p>
            </p:txBody>
          </p:sp>
        </p:grpSp>
        <p:sp>
          <p:nvSpPr>
            <p:cNvPr id="1072" name="Google Shape;1072;p31"/>
            <p:cNvSpPr/>
            <p:nvPr/>
          </p:nvSpPr>
          <p:spPr>
            <a:xfrm>
              <a:off x="7712877" y="2094036"/>
              <a:ext cx="197145" cy="197116"/>
            </a:xfrm>
            <a:custGeom>
              <a:avLst/>
              <a:gdLst/>
              <a:ahLst/>
              <a:cxnLst/>
              <a:rect l="l" t="t" r="r" b="b"/>
              <a:pathLst>
                <a:path w="6824" h="6823" extrusionOk="0">
                  <a:moveTo>
                    <a:pt x="3412" y="0"/>
                  </a:moveTo>
                  <a:cubicBezTo>
                    <a:pt x="1513" y="0"/>
                    <a:pt x="0" y="1512"/>
                    <a:pt x="0" y="3411"/>
                  </a:cubicBezTo>
                  <a:cubicBezTo>
                    <a:pt x="0" y="5275"/>
                    <a:pt x="1513" y="6823"/>
                    <a:pt x="3412" y="6823"/>
                  </a:cubicBezTo>
                  <a:cubicBezTo>
                    <a:pt x="5276" y="6823"/>
                    <a:pt x="6823" y="5275"/>
                    <a:pt x="6823" y="3411"/>
                  </a:cubicBezTo>
                  <a:cubicBezTo>
                    <a:pt x="6823" y="1512"/>
                    <a:pt x="5276" y="0"/>
                    <a:pt x="3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31"/>
            <p:cNvGrpSpPr/>
            <p:nvPr/>
          </p:nvGrpSpPr>
          <p:grpSpPr>
            <a:xfrm>
              <a:off x="6936158" y="3003250"/>
              <a:ext cx="1750583" cy="574102"/>
              <a:chOff x="6936219" y="2739259"/>
              <a:chExt cx="1750583" cy="574102"/>
            </a:xfrm>
          </p:grpSpPr>
          <p:sp>
            <p:nvSpPr>
              <p:cNvPr id="1074" name="Google Shape;1074;p31"/>
              <p:cNvSpPr/>
              <p:nvPr/>
            </p:nvSpPr>
            <p:spPr>
              <a:xfrm>
                <a:off x="6936219" y="2739259"/>
                <a:ext cx="1730338" cy="574102"/>
              </a:xfrm>
              <a:custGeom>
                <a:avLst/>
                <a:gdLst/>
                <a:ahLst/>
                <a:cxnLst/>
                <a:rect l="l" t="t" r="r" b="b"/>
                <a:pathLst>
                  <a:path w="59894" h="19872" extrusionOk="0">
                    <a:moveTo>
                      <a:pt x="2146" y="1"/>
                    </a:moveTo>
                    <a:cubicBezTo>
                      <a:pt x="950" y="1"/>
                      <a:pt x="0" y="950"/>
                      <a:pt x="0" y="2111"/>
                    </a:cubicBezTo>
                    <a:cubicBezTo>
                      <a:pt x="0" y="3271"/>
                      <a:pt x="950" y="4221"/>
                      <a:pt x="2146" y="4221"/>
                    </a:cubicBezTo>
                    <a:cubicBezTo>
                      <a:pt x="5522" y="4221"/>
                      <a:pt x="8265" y="6964"/>
                      <a:pt x="8300" y="10375"/>
                    </a:cubicBezTo>
                    <a:lnTo>
                      <a:pt x="8300" y="13752"/>
                    </a:lnTo>
                    <a:cubicBezTo>
                      <a:pt x="8300" y="17128"/>
                      <a:pt x="11043" y="19871"/>
                      <a:pt x="14420" y="19871"/>
                    </a:cubicBezTo>
                    <a:lnTo>
                      <a:pt x="57783" y="19871"/>
                    </a:lnTo>
                    <a:cubicBezTo>
                      <a:pt x="58944" y="19871"/>
                      <a:pt x="59893" y="18922"/>
                      <a:pt x="59893" y="17761"/>
                    </a:cubicBezTo>
                    <a:cubicBezTo>
                      <a:pt x="59893" y="16600"/>
                      <a:pt x="58944" y="15651"/>
                      <a:pt x="57783" y="15651"/>
                    </a:cubicBezTo>
                    <a:cubicBezTo>
                      <a:pt x="55216" y="15651"/>
                      <a:pt x="53106" y="13576"/>
                      <a:pt x="53141" y="11008"/>
                    </a:cubicBezTo>
                    <a:lnTo>
                      <a:pt x="53141" y="4643"/>
                    </a:lnTo>
                    <a:cubicBezTo>
                      <a:pt x="53141" y="2075"/>
                      <a:pt x="51031" y="1"/>
                      <a:pt x="48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6941303" y="3038981"/>
                <a:ext cx="152424" cy="151412"/>
              </a:xfrm>
              <a:custGeom>
                <a:avLst/>
                <a:gdLst/>
                <a:ahLst/>
                <a:cxnLst/>
                <a:rect l="l" t="t" r="r" b="b"/>
                <a:pathLst>
                  <a:path w="5276" h="5241" extrusionOk="0">
                    <a:moveTo>
                      <a:pt x="2638" y="0"/>
                    </a:moveTo>
                    <a:cubicBezTo>
                      <a:pt x="1196" y="0"/>
                      <a:pt x="0" y="1161"/>
                      <a:pt x="0" y="2638"/>
                    </a:cubicBezTo>
                    <a:cubicBezTo>
                      <a:pt x="0" y="4080"/>
                      <a:pt x="1196" y="5241"/>
                      <a:pt x="2638" y="5241"/>
                    </a:cubicBezTo>
                    <a:cubicBezTo>
                      <a:pt x="4080" y="5241"/>
                      <a:pt x="5275" y="4080"/>
                      <a:pt x="5275" y="2638"/>
                    </a:cubicBezTo>
                    <a:cubicBezTo>
                      <a:pt x="5275" y="1161"/>
                      <a:pt x="4080"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8535390" y="2863221"/>
                <a:ext cx="151412" cy="152424"/>
              </a:xfrm>
              <a:custGeom>
                <a:avLst/>
                <a:gdLst/>
                <a:ahLst/>
                <a:cxnLst/>
                <a:rect l="l" t="t" r="r" b="b"/>
                <a:pathLst>
                  <a:path w="5241" h="5276" extrusionOk="0">
                    <a:moveTo>
                      <a:pt x="2603" y="0"/>
                    </a:moveTo>
                    <a:cubicBezTo>
                      <a:pt x="1161" y="0"/>
                      <a:pt x="1" y="1196"/>
                      <a:pt x="1" y="2638"/>
                    </a:cubicBezTo>
                    <a:cubicBezTo>
                      <a:pt x="1" y="4080"/>
                      <a:pt x="1161" y="5276"/>
                      <a:pt x="2603" y="5276"/>
                    </a:cubicBezTo>
                    <a:cubicBezTo>
                      <a:pt x="4080" y="5276"/>
                      <a:pt x="5241" y="4080"/>
                      <a:pt x="5241" y="2638"/>
                    </a:cubicBezTo>
                    <a:cubicBezTo>
                      <a:pt x="5241" y="1196"/>
                      <a:pt x="4080" y="0"/>
                      <a:pt x="2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3" name="Google Shape;1083;p31"/>
            <p:cNvCxnSpPr/>
            <p:nvPr/>
          </p:nvCxnSpPr>
          <p:spPr>
            <a:xfrm>
              <a:off x="7811450" y="1801550"/>
              <a:ext cx="0" cy="381600"/>
            </a:xfrm>
            <a:prstGeom prst="straightConnector1">
              <a:avLst/>
            </a:prstGeom>
            <a:noFill/>
            <a:ln w="19050" cap="flat" cmpd="sng">
              <a:solidFill>
                <a:schemeClr val="accent3"/>
              </a:solidFill>
              <a:prstDash val="solid"/>
              <a:round/>
              <a:headEnd type="none" w="med" len="med"/>
              <a:tailEnd type="none" w="med" len="med"/>
            </a:ln>
          </p:spPr>
        </p:cxnSp>
      </p:grpSp>
      <p:sp>
        <p:nvSpPr>
          <p:cNvPr id="92" name="Google Shape;1036;p31">
            <a:extLst>
              <a:ext uri="{FF2B5EF4-FFF2-40B4-BE49-F238E27FC236}">
                <a16:creationId xmlns:a16="http://schemas.microsoft.com/office/drawing/2014/main" id="{D075B029-147B-43E0-8BEC-A1830544AC01}"/>
              </a:ext>
            </a:extLst>
          </p:cNvPr>
          <p:cNvSpPr/>
          <p:nvPr/>
        </p:nvSpPr>
        <p:spPr>
          <a:xfrm>
            <a:off x="452638" y="3010735"/>
            <a:ext cx="1730338" cy="574102"/>
          </a:xfrm>
          <a:custGeom>
            <a:avLst/>
            <a:gdLst/>
            <a:ahLst/>
            <a:cxnLst/>
            <a:rect l="l" t="t" r="r" b="b"/>
            <a:pathLst>
              <a:path w="59894" h="19872" extrusionOk="0">
                <a:moveTo>
                  <a:pt x="48527" y="0"/>
                </a:moveTo>
                <a:cubicBezTo>
                  <a:pt x="48506" y="0"/>
                  <a:pt x="48485" y="0"/>
                  <a:pt x="48464" y="1"/>
                </a:cubicBezTo>
                <a:lnTo>
                  <a:pt x="2110" y="1"/>
                </a:lnTo>
                <a:cubicBezTo>
                  <a:pt x="950" y="1"/>
                  <a:pt x="0" y="950"/>
                  <a:pt x="0" y="2111"/>
                </a:cubicBezTo>
                <a:cubicBezTo>
                  <a:pt x="0" y="3271"/>
                  <a:pt x="950" y="4221"/>
                  <a:pt x="2110" y="4221"/>
                </a:cubicBezTo>
                <a:cubicBezTo>
                  <a:pt x="5522" y="4221"/>
                  <a:pt x="8265" y="6964"/>
                  <a:pt x="8265" y="10375"/>
                </a:cubicBezTo>
                <a:lnTo>
                  <a:pt x="8265" y="13752"/>
                </a:lnTo>
                <a:cubicBezTo>
                  <a:pt x="8265" y="17128"/>
                  <a:pt x="11008" y="19871"/>
                  <a:pt x="14385" y="19871"/>
                </a:cubicBezTo>
                <a:lnTo>
                  <a:pt x="57748" y="19871"/>
                </a:lnTo>
                <a:cubicBezTo>
                  <a:pt x="57769" y="19872"/>
                  <a:pt x="57790" y="19872"/>
                  <a:pt x="57810" y="19872"/>
                </a:cubicBezTo>
                <a:cubicBezTo>
                  <a:pt x="58977" y="19872"/>
                  <a:pt x="59894" y="18901"/>
                  <a:pt x="59894" y="17761"/>
                </a:cubicBezTo>
                <a:cubicBezTo>
                  <a:pt x="59894" y="16565"/>
                  <a:pt x="58944" y="15651"/>
                  <a:pt x="57783" y="15651"/>
                </a:cubicBezTo>
                <a:cubicBezTo>
                  <a:pt x="55216" y="15651"/>
                  <a:pt x="53106" y="13576"/>
                  <a:pt x="53106" y="11008"/>
                </a:cubicBezTo>
                <a:lnTo>
                  <a:pt x="53106" y="4643"/>
                </a:lnTo>
                <a:cubicBezTo>
                  <a:pt x="53106" y="2097"/>
                  <a:pt x="51065" y="0"/>
                  <a:pt x="48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Icon&#10;&#10;Description automatically generated">
            <a:extLst>
              <a:ext uri="{FF2B5EF4-FFF2-40B4-BE49-F238E27FC236}">
                <a16:creationId xmlns:a16="http://schemas.microsoft.com/office/drawing/2014/main" id="{685F4AB5-D6AE-4EFB-B370-E562356BE68B}"/>
              </a:ext>
            </a:extLst>
          </p:cNvPr>
          <p:cNvPicPr>
            <a:picLocks noChangeAspect="1"/>
          </p:cNvPicPr>
          <p:nvPr/>
        </p:nvPicPr>
        <p:blipFill>
          <a:blip r:embed="rId3"/>
          <a:stretch>
            <a:fillRect/>
          </a:stretch>
        </p:blipFill>
        <p:spPr>
          <a:xfrm>
            <a:off x="815182" y="2466827"/>
            <a:ext cx="1025108" cy="102510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47ADA8EC-4957-4986-8101-DB2E66CF97B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49556" y="2070759"/>
            <a:ext cx="1866115" cy="199530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98"/>
                                        </p:tgtEl>
                                        <p:attrNameLst>
                                          <p:attrName>style.visibility</p:attrName>
                                        </p:attrNameLst>
                                      </p:cBhvr>
                                      <p:to>
                                        <p:strVal val="visible"/>
                                      </p:to>
                                    </p:set>
                                    <p:animEffect transition="in" filter="circle(in)">
                                      <p:cBhvr>
                                        <p:cTn id="7" dur="2000"/>
                                        <p:tgtEl>
                                          <p:spTgt spid="998"/>
                                        </p:tgtEl>
                                      </p:cBhvr>
                                    </p:animEffect>
                                  </p:childTnLst>
                                </p:cTn>
                              </p:par>
                              <p:par>
                                <p:cTn id="8" presetID="6" presetClass="entr" presetSubtype="16" fill="hold" nodeType="withEffect">
                                  <p:stCondLst>
                                    <p:cond delay="0"/>
                                  </p:stCondLst>
                                  <p:childTnLst>
                                    <p:set>
                                      <p:cBhvr>
                                        <p:cTn id="9" dur="1" fill="hold">
                                          <p:stCondLst>
                                            <p:cond delay="0"/>
                                          </p:stCondLst>
                                        </p:cTn>
                                        <p:tgtEl>
                                          <p:spTgt spid="999"/>
                                        </p:tgtEl>
                                        <p:attrNameLst>
                                          <p:attrName>style.visibility</p:attrName>
                                        </p:attrNameLst>
                                      </p:cBhvr>
                                      <p:to>
                                        <p:strVal val="visible"/>
                                      </p:to>
                                    </p:set>
                                    <p:animEffect transition="in" filter="circle(in)">
                                      <p:cBhvr>
                                        <p:cTn id="10" dur="2000"/>
                                        <p:tgtEl>
                                          <p:spTgt spid="999"/>
                                        </p:tgtEl>
                                      </p:cBhvr>
                                    </p:animEffect>
                                  </p:childTnLst>
                                </p:cTn>
                              </p:par>
                              <p:par>
                                <p:cTn id="11" presetID="6" presetClass="entr" presetSubtype="16"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circle(in)">
                                      <p:cBhvr>
                                        <p:cTn id="13" dur="2000"/>
                                        <p:tgtEl>
                                          <p:spTgt spid="1030"/>
                                        </p:tgtEl>
                                      </p:cBhvr>
                                    </p:animEffect>
                                  </p:childTnLst>
                                </p:cTn>
                              </p:par>
                              <p:par>
                                <p:cTn id="14" presetID="6" presetClass="entr" presetSubtype="16" fill="hold" nodeType="withEffect">
                                  <p:stCondLst>
                                    <p:cond delay="0"/>
                                  </p:stCondLst>
                                  <p:childTnLst>
                                    <p:set>
                                      <p:cBhvr>
                                        <p:cTn id="15" dur="1" fill="hold">
                                          <p:stCondLst>
                                            <p:cond delay="0"/>
                                          </p:stCondLst>
                                        </p:cTn>
                                        <p:tgtEl>
                                          <p:spTgt spid="1050"/>
                                        </p:tgtEl>
                                        <p:attrNameLst>
                                          <p:attrName>style.visibility</p:attrName>
                                        </p:attrNameLst>
                                      </p:cBhvr>
                                      <p:to>
                                        <p:strVal val="visible"/>
                                      </p:to>
                                    </p:set>
                                    <p:animEffect transition="in" filter="circle(in)">
                                      <p:cBhvr>
                                        <p:cTn id="16" dur="2000"/>
                                        <p:tgtEl>
                                          <p:spTgt spid="1050"/>
                                        </p:tgtEl>
                                      </p:cBhvr>
                                    </p:animEffect>
                                  </p:childTnLst>
                                </p:cTn>
                              </p:par>
                              <p:par>
                                <p:cTn id="17" presetID="6" presetClass="entr" presetSubtype="16" fill="hold" nodeType="withEffect">
                                  <p:stCondLst>
                                    <p:cond delay="0"/>
                                  </p:stCondLst>
                                  <p:childTnLst>
                                    <p:set>
                                      <p:cBhvr>
                                        <p:cTn id="18" dur="1" fill="hold">
                                          <p:stCondLst>
                                            <p:cond delay="0"/>
                                          </p:stCondLst>
                                        </p:cTn>
                                        <p:tgtEl>
                                          <p:spTgt spid="1068"/>
                                        </p:tgtEl>
                                        <p:attrNameLst>
                                          <p:attrName>style.visibility</p:attrName>
                                        </p:attrNameLst>
                                      </p:cBhvr>
                                      <p:to>
                                        <p:strVal val="visible"/>
                                      </p:to>
                                    </p:set>
                                    <p:animEffect transition="in" filter="circle(in)">
                                      <p:cBhvr>
                                        <p:cTn id="19" dur="2000"/>
                                        <p:tgtEl>
                                          <p:spTgt spid="106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circle(in)">
                                      <p:cBhvr>
                                        <p:cTn id="22" dur="2000"/>
                                        <p:tgtEl>
                                          <p:spTgt spid="92"/>
                                        </p:tgtEl>
                                      </p:cBhvr>
                                    </p:animEffect>
                                  </p:childTnLst>
                                </p:cTn>
                              </p:par>
                              <p:par>
                                <p:cTn id="23" presetID="6" presetClass="entr" presetSubtype="16"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par>
                                <p:cTn id="26" presetID="6"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ircle(in)">
                                      <p:cBhvr>
                                        <p:cTn id="2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 grpId="0" animBg="1"/>
      <p:bldP spid="9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154F97B-8DF9-7D5B-67D5-B498448279E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0019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email&#10;&#10;Description automatically generated">
            <a:extLst>
              <a:ext uri="{FF2B5EF4-FFF2-40B4-BE49-F238E27FC236}">
                <a16:creationId xmlns:a16="http://schemas.microsoft.com/office/drawing/2014/main" id="{5062BDFE-4731-47C3-9BF8-7B35D1023FD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Rectangle: Rounded Corners 17">
            <a:extLst>
              <a:ext uri="{FF2B5EF4-FFF2-40B4-BE49-F238E27FC236}">
                <a16:creationId xmlns:a16="http://schemas.microsoft.com/office/drawing/2014/main" id="{E96ACD42-C641-4E6D-966C-34D568C22767}"/>
              </a:ext>
            </a:extLst>
          </p:cNvPr>
          <p:cNvSpPr/>
          <p:nvPr/>
        </p:nvSpPr>
        <p:spPr>
          <a:xfrm>
            <a:off x="19050" y="91035"/>
            <a:ext cx="828675" cy="280441"/>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13" b="1" dirty="0">
                <a:solidFill>
                  <a:schemeClr val="bg1"/>
                </a:solidFill>
                <a:latin typeface="Algerian" panose="04020705040A02060702" pitchFamily="82" charset="0"/>
              </a:rPr>
              <a:t>MIIDY</a:t>
            </a:r>
          </a:p>
        </p:txBody>
      </p:sp>
      <p:sp>
        <p:nvSpPr>
          <p:cNvPr id="19" name="TextBox 18">
            <a:extLst>
              <a:ext uri="{FF2B5EF4-FFF2-40B4-BE49-F238E27FC236}">
                <a16:creationId xmlns:a16="http://schemas.microsoft.com/office/drawing/2014/main" id="{F34EF851-B5D5-43B1-BCC1-ADF001FF1C3B}"/>
              </a:ext>
            </a:extLst>
          </p:cNvPr>
          <p:cNvSpPr txBox="1"/>
          <p:nvPr/>
        </p:nvSpPr>
        <p:spPr>
          <a:xfrm>
            <a:off x="3437161" y="4769304"/>
            <a:ext cx="1715855" cy="3693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00" dirty="0">
                <a:solidFill>
                  <a:schemeClr val="accent1">
                    <a:lumMod val="75000"/>
                  </a:schemeClr>
                </a:solidFill>
              </a:rPr>
              <a:t>https://miidy.psychology/project</a:t>
            </a:r>
          </a:p>
        </p:txBody>
      </p:sp>
      <p:pic>
        <p:nvPicPr>
          <p:cNvPr id="5" name="Picture 4" descr="A picture containing text, clipart&#10;&#10;Description automatically generated">
            <a:extLst>
              <a:ext uri="{FF2B5EF4-FFF2-40B4-BE49-F238E27FC236}">
                <a16:creationId xmlns:a16="http://schemas.microsoft.com/office/drawing/2014/main" id="{89146FC8-EA63-41B0-BBC1-2AB92DDCDD4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92" b="92718" l="5369" r="94540">
                        <a14:foregroundMark x1="89445" y1="33866" x2="89445" y2="33866"/>
                        <a14:foregroundMark x1="91629" y1="33866" x2="95086" y2="56720"/>
                        <a14:foregroundMark x1="22293" y1="13262" x2="11010" y2="11012"/>
                        <a14:foregroundMark x1="24841" y1="8467" x2="24841" y2="8467"/>
                        <a14:foregroundMark x1="24841" y1="8467" x2="16197" y2="12729"/>
                        <a14:foregroundMark x1="12284" y1="5684" x2="6551" y2="15690"/>
                        <a14:foregroundMark x1="6551" y1="15690" x2="5369" y2="29899"/>
                        <a14:foregroundMark x1="5369" y1="29899" x2="11647" y2="38780"/>
                        <a14:foregroundMark x1="11647" y1="38780" x2="11465" y2="39491"/>
                        <a14:foregroundMark x1="11465" y1="18946" x2="27571" y2="15867"/>
                        <a14:foregroundMark x1="27571" y1="15867" x2="27934" y2="15512"/>
                        <a14:foregroundMark x1="6642" y1="7934" x2="6642" y2="12137"/>
                        <a14:foregroundMark x1="14013" y1="5092" x2="14013" y2="5092"/>
                        <a14:foregroundMark x1="39581" y1="89994" x2="27025" y2="89106"/>
                        <a14:foregroundMark x1="71247" y1="92244" x2="53685" y2="92718"/>
                        <a14:foregroundMark x1="53685" y1="92718" x2="50409" y2="92244"/>
                      </a14:backgroundRemoval>
                    </a14:imgEffect>
                  </a14:imgLayer>
                </a14:imgProps>
              </a:ext>
              <a:ext uri="{28A0092B-C50C-407E-A947-70E740481C1C}">
                <a14:useLocalDpi xmlns:a14="http://schemas.microsoft.com/office/drawing/2010/main" val="0"/>
              </a:ext>
            </a:extLst>
          </a:blip>
          <a:stretch>
            <a:fillRect/>
          </a:stretch>
        </p:blipFill>
        <p:spPr>
          <a:xfrm>
            <a:off x="6110785" y="880281"/>
            <a:ext cx="1494431" cy="1277992"/>
          </a:xfrm>
          <a:prstGeom prst="rect">
            <a:avLst/>
          </a:prstGeom>
        </p:spPr>
      </p:pic>
      <p:pic>
        <p:nvPicPr>
          <p:cNvPr id="3" name="Picture 2">
            <a:extLst>
              <a:ext uri="{FF2B5EF4-FFF2-40B4-BE49-F238E27FC236}">
                <a16:creationId xmlns:a16="http://schemas.microsoft.com/office/drawing/2014/main" id="{8A4F668E-6E84-4528-AF4A-21448D10509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13850" y1="54950" x2="15650" y2="59300"/>
                        <a14:foregroundMark x1="23800" y1="53550" x2="22600" y2="58900"/>
                        <a14:foregroundMark x1="12050" y1="54550" x2="12050" y2="56900"/>
                        <a14:foregroundMark x1="23000" y1="52550" x2="21400" y2="61300"/>
                        <a14:foregroundMark x1="15250" y1="79400" x2="24850" y2="77850"/>
                        <a14:foregroundMark x1="24850" y1="77850" x2="28200" y2="73450"/>
                        <a14:foregroundMark x1="26400" y1="71650" x2="27000" y2="72450"/>
                        <a14:foregroundMark x1="24600" y1="69450" x2="28350" y2="73250"/>
                        <a14:backgroundMark x1="67400" y1="14550" x2="78700" y2="15250"/>
                        <a14:backgroundMark x1="78700" y1="15250" x2="78000" y2="26250"/>
                        <a14:backgroundMark x1="78000" y1="26250" x2="80950" y2="32750"/>
                        <a14:backgroundMark x1="80950" y1="32750" x2="87900" y2="32100"/>
                        <a14:backgroundMark x1="87900" y1="32100" x2="87900" y2="32050"/>
                      </a14:backgroundRemoval>
                    </a14:imgEffect>
                  </a14:imgLayer>
                </a14:imgProps>
              </a:ext>
              <a:ext uri="{28A0092B-C50C-407E-A947-70E740481C1C}">
                <a14:useLocalDpi xmlns:a14="http://schemas.microsoft.com/office/drawing/2010/main" val="0"/>
              </a:ext>
            </a:extLst>
          </a:blip>
          <a:stretch>
            <a:fillRect/>
          </a:stretch>
        </p:blipFill>
        <p:spPr>
          <a:xfrm flipH="1">
            <a:off x="1657643" y="1519276"/>
            <a:ext cx="6395141" cy="2679844"/>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5489B3E8-DC7C-43F4-B8A0-A838C0BC596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902" b="92157" l="3239" r="95142">
                        <a14:foregroundMark x1="30769" y1="4902" x2="30769" y2="4902"/>
                        <a14:foregroundMark x1="6883" y1="31863" x2="5668" y2="48529"/>
                        <a14:foregroundMark x1="29150" y1="65686" x2="29150" y2="65686"/>
                        <a14:foregroundMark x1="29150" y1="65686" x2="29150" y2="65686"/>
                        <a14:foregroundMark x1="35223" y1="65686" x2="35223" y2="65686"/>
                        <a14:foregroundMark x1="30364" y1="57353" x2="30364" y2="57353"/>
                        <a14:foregroundMark x1="90283" y1="36275" x2="88259" y2="47059"/>
                        <a14:foregroundMark x1="92713" y1="35784" x2="95142" y2="42157"/>
                        <a14:foregroundMark x1="56275" y1="87745" x2="48583" y2="88725"/>
                        <a14:foregroundMark x1="48583" y1="88725" x2="48583" y2="88725"/>
                        <a14:foregroundMark x1="30364" y1="92157" x2="28340" y2="92157"/>
                        <a14:foregroundMark x1="28340" y1="92157" x2="28340" y2="92157"/>
                        <a14:foregroundMark x1="52632" y1="76471" x2="49393" y2="84314"/>
                        <a14:foregroundMark x1="49393" y1="84314" x2="49393" y2="84314"/>
                        <a14:foregroundMark x1="49393" y1="68627" x2="50607" y2="86275"/>
                        <a14:foregroundMark x1="35628" y1="75980" x2="30364" y2="85784"/>
                        <a14:foregroundMark x1="5668" y1="34804" x2="3644" y2="47549"/>
                        <a14:foregroundMark x1="3644" y1="47549" x2="3239" y2="47549"/>
                      </a14:backgroundRemoval>
                    </a14:imgEffect>
                  </a14:imgLayer>
                </a14:imgProps>
              </a:ext>
              <a:ext uri="{28A0092B-C50C-407E-A947-70E740481C1C}">
                <a14:useLocalDpi xmlns:a14="http://schemas.microsoft.com/office/drawing/2010/main" val="0"/>
              </a:ext>
            </a:extLst>
          </a:blip>
          <a:stretch>
            <a:fillRect/>
          </a:stretch>
        </p:blipFill>
        <p:spPr>
          <a:xfrm flipH="1">
            <a:off x="5812972" y="4244399"/>
            <a:ext cx="1469570" cy="760617"/>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DCAA2D87-843E-467E-B1A6-F57907A62C9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902" b="92157" l="3239" r="95142">
                        <a14:foregroundMark x1="30769" y1="4902" x2="30769" y2="4902"/>
                        <a14:foregroundMark x1="6883" y1="31863" x2="5668" y2="48529"/>
                        <a14:foregroundMark x1="29150" y1="65686" x2="29150" y2="65686"/>
                        <a14:foregroundMark x1="29150" y1="65686" x2="29150" y2="65686"/>
                        <a14:foregroundMark x1="35223" y1="65686" x2="35223" y2="65686"/>
                        <a14:foregroundMark x1="30364" y1="57353" x2="30364" y2="57353"/>
                        <a14:foregroundMark x1="90283" y1="36275" x2="88259" y2="47059"/>
                        <a14:foregroundMark x1="92713" y1="35784" x2="95142" y2="42157"/>
                        <a14:foregroundMark x1="56275" y1="87745" x2="48583" y2="88725"/>
                        <a14:foregroundMark x1="48583" y1="88725" x2="48583" y2="88725"/>
                        <a14:foregroundMark x1="30364" y1="92157" x2="28340" y2="92157"/>
                        <a14:foregroundMark x1="28340" y1="92157" x2="28340" y2="92157"/>
                        <a14:foregroundMark x1="52632" y1="76471" x2="49393" y2="84314"/>
                        <a14:foregroundMark x1="49393" y1="84314" x2="49393" y2="84314"/>
                        <a14:foregroundMark x1="49393" y1="68627" x2="50607" y2="86275"/>
                        <a14:foregroundMark x1="35628" y1="75980" x2="30364" y2="85784"/>
                        <a14:foregroundMark x1="5668" y1="34804" x2="3644" y2="47549"/>
                        <a14:foregroundMark x1="3644" y1="47549" x2="3239" y2="47549"/>
                      </a14:backgroundRemoval>
                    </a14:imgEffect>
                  </a14:imgLayer>
                </a14:imgProps>
              </a:ext>
              <a:ext uri="{28A0092B-C50C-407E-A947-70E740481C1C}">
                <a14:useLocalDpi xmlns:a14="http://schemas.microsoft.com/office/drawing/2010/main" val="0"/>
              </a:ext>
            </a:extLst>
          </a:blip>
          <a:stretch>
            <a:fillRect/>
          </a:stretch>
        </p:blipFill>
        <p:spPr>
          <a:xfrm>
            <a:off x="1616526" y="4249841"/>
            <a:ext cx="1469570" cy="760617"/>
          </a:xfrm>
          <a:prstGeom prst="rect">
            <a:avLst/>
          </a:prstGeom>
        </p:spPr>
      </p:pic>
    </p:spTree>
    <p:extLst>
      <p:ext uri="{BB962C8B-B14F-4D97-AF65-F5344CB8AC3E}">
        <p14:creationId xmlns:p14="http://schemas.microsoft.com/office/powerpoint/2010/main" val="2019432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grpSp>
        <p:nvGrpSpPr>
          <p:cNvPr id="921" name="Google Shape;921;p30"/>
          <p:cNvGrpSpPr/>
          <p:nvPr/>
        </p:nvGrpSpPr>
        <p:grpSpPr>
          <a:xfrm>
            <a:off x="11429" y="306955"/>
            <a:ext cx="3018620" cy="3013915"/>
            <a:chOff x="291199" y="1568254"/>
            <a:chExt cx="2115596" cy="2311332"/>
          </a:xfrm>
        </p:grpSpPr>
        <p:sp>
          <p:nvSpPr>
            <p:cNvPr id="922" name="Google Shape;922;p30"/>
            <p:cNvSpPr txBox="1"/>
            <p:nvPr/>
          </p:nvSpPr>
          <p:spPr>
            <a:xfrm>
              <a:off x="770623" y="3685160"/>
              <a:ext cx="1268872" cy="19442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dirty="0">
                  <a:latin typeface="Roboto"/>
                  <a:ea typeface="Roboto"/>
                  <a:cs typeface="Roboto"/>
                  <a:sym typeface="Roboto"/>
                </a:rPr>
                <a:t>Mapping of alphabets with the corresponding number that the user is expected to sort.</a:t>
              </a:r>
            </a:p>
            <a:p>
              <a:pPr marL="0" lvl="0" indent="0" algn="ctr" rtl="0">
                <a:lnSpc>
                  <a:spcPct val="100000"/>
                </a:lnSpc>
                <a:spcBef>
                  <a:spcPts val="0"/>
                </a:spcBef>
                <a:spcAft>
                  <a:spcPts val="1600"/>
                </a:spcAft>
                <a:buNone/>
              </a:pPr>
              <a:r>
                <a:rPr lang="en" b="1" dirty="0">
                  <a:latin typeface="Roboto"/>
                  <a:ea typeface="Roboto"/>
                  <a:sym typeface="Roboto"/>
                </a:rPr>
                <a:t>For</a:t>
              </a:r>
              <a:r>
                <a:rPr lang="en" b="1" dirty="0">
                  <a:latin typeface="Roboto"/>
                  <a:ea typeface="Roboto"/>
                  <a:cs typeface="Roboto"/>
                  <a:sym typeface="Roboto"/>
                </a:rPr>
                <a:t> Example:</a:t>
              </a:r>
            </a:p>
            <a:p>
              <a:pPr marL="0" lvl="0" indent="0" algn="ctr" rtl="0">
                <a:lnSpc>
                  <a:spcPct val="100000"/>
                </a:lnSpc>
                <a:spcBef>
                  <a:spcPts val="0"/>
                </a:spcBef>
                <a:spcAft>
                  <a:spcPts val="1600"/>
                </a:spcAft>
                <a:buNone/>
              </a:pPr>
              <a:endParaRPr lang="en" sz="1200" dirty="0">
                <a:latin typeface="Roboto"/>
                <a:ea typeface="Roboto"/>
                <a:cs typeface="Roboto"/>
                <a:sym typeface="Roboto"/>
              </a:endParaRPr>
            </a:p>
            <a:p>
              <a:pPr marL="0" lvl="0" indent="0" algn="ctr" rtl="0">
                <a:lnSpc>
                  <a:spcPct val="100000"/>
                </a:lnSpc>
                <a:spcBef>
                  <a:spcPts val="0"/>
                </a:spcBef>
                <a:spcAft>
                  <a:spcPts val="1600"/>
                </a:spcAft>
                <a:buNone/>
              </a:pPr>
              <a:endParaRPr lang="en" sz="1200" dirty="0">
                <a:latin typeface="Roboto"/>
                <a:ea typeface="Roboto"/>
                <a:cs typeface="Roboto"/>
                <a:sym typeface="Roboto"/>
              </a:endParaRPr>
            </a:p>
          </p:txBody>
        </p:sp>
        <p:sp>
          <p:nvSpPr>
            <p:cNvPr id="923" name="Google Shape;923;p30"/>
            <p:cNvSpPr txBox="1"/>
            <p:nvPr/>
          </p:nvSpPr>
          <p:spPr>
            <a:xfrm>
              <a:off x="291199" y="3398386"/>
              <a:ext cx="2115596"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600" b="1" dirty="0">
                  <a:solidFill>
                    <a:schemeClr val="accent3"/>
                  </a:solidFill>
                  <a:latin typeface="Fira Sans Extra Condensed"/>
                  <a:ea typeface="Fira Sans Extra Condensed"/>
                  <a:cs typeface="Fira Sans Extra Condensed"/>
                  <a:sym typeface="Fira Sans Extra Condensed"/>
                </a:rPr>
                <a:t>ALPHABETS-NUMBERS</a:t>
              </a:r>
              <a:endParaRPr sz="2600" b="1" dirty="0">
                <a:solidFill>
                  <a:schemeClr val="accent3"/>
                </a:solidFill>
                <a:latin typeface="Fira Sans Extra Condensed"/>
                <a:ea typeface="Fira Sans Extra Condensed"/>
                <a:cs typeface="Fira Sans Extra Condensed"/>
                <a:sym typeface="Fira Sans Extra Condensed"/>
              </a:endParaRPr>
            </a:p>
          </p:txBody>
        </p:sp>
        <p:sp>
          <p:nvSpPr>
            <p:cNvPr id="924" name="Google Shape;924;p30"/>
            <p:cNvSpPr/>
            <p:nvPr/>
          </p:nvSpPr>
          <p:spPr>
            <a:xfrm>
              <a:off x="457215" y="1568254"/>
              <a:ext cx="1733370" cy="17333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30"/>
            <p:cNvGrpSpPr/>
            <p:nvPr/>
          </p:nvGrpSpPr>
          <p:grpSpPr>
            <a:xfrm>
              <a:off x="584302" y="1695340"/>
              <a:ext cx="1479197" cy="1479197"/>
              <a:chOff x="3994050" y="1595175"/>
              <a:chExt cx="1297200" cy="1297200"/>
            </a:xfrm>
          </p:grpSpPr>
          <p:sp>
            <p:nvSpPr>
              <p:cNvPr id="926" name="Google Shape;926;p30"/>
              <p:cNvSpPr/>
              <p:nvPr/>
            </p:nvSpPr>
            <p:spPr>
              <a:xfrm>
                <a:off x="3994050" y="1595175"/>
                <a:ext cx="1297200" cy="1297200"/>
              </a:xfrm>
              <a:prstGeom prst="donut">
                <a:avLst>
                  <a:gd name="adj" fmla="val 133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rot="-5400000">
                <a:off x="3994050" y="1595175"/>
                <a:ext cx="1297200" cy="1297200"/>
              </a:xfrm>
              <a:prstGeom prst="blockArc">
                <a:avLst>
                  <a:gd name="adj1" fmla="val 2047117"/>
                  <a:gd name="adj2" fmla="val 6135"/>
                  <a:gd name="adj3" fmla="val 1328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30"/>
            <p:cNvGrpSpPr/>
            <p:nvPr/>
          </p:nvGrpSpPr>
          <p:grpSpPr>
            <a:xfrm>
              <a:off x="921728" y="2258705"/>
              <a:ext cx="804345" cy="352468"/>
              <a:chOff x="824065" y="1892950"/>
              <a:chExt cx="1549499" cy="678998"/>
            </a:xfrm>
          </p:grpSpPr>
          <p:sp>
            <p:nvSpPr>
              <p:cNvPr id="929" name="Google Shape;929;p30"/>
              <p:cNvSpPr/>
              <p:nvPr/>
            </p:nvSpPr>
            <p:spPr>
              <a:xfrm>
                <a:off x="1178269" y="1893245"/>
                <a:ext cx="848042" cy="550369"/>
              </a:xfrm>
              <a:custGeom>
                <a:avLst/>
                <a:gdLst/>
                <a:ahLst/>
                <a:cxnLst/>
                <a:rect l="l" t="t" r="r" b="b"/>
                <a:pathLst>
                  <a:path w="25851" h="16777" extrusionOk="0">
                    <a:moveTo>
                      <a:pt x="1" y="1"/>
                    </a:moveTo>
                    <a:lnTo>
                      <a:pt x="1" y="16776"/>
                    </a:lnTo>
                    <a:lnTo>
                      <a:pt x="25850" y="16776"/>
                    </a:lnTo>
                    <a:lnTo>
                      <a:pt x="25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824065" y="1892950"/>
                <a:ext cx="744181" cy="678998"/>
              </a:xfrm>
              <a:custGeom>
                <a:avLst/>
                <a:gdLst/>
                <a:ahLst/>
                <a:cxnLst/>
                <a:rect l="l" t="t" r="r" b="b"/>
                <a:pathLst>
                  <a:path w="22685" h="20698" extrusionOk="0">
                    <a:moveTo>
                      <a:pt x="11325" y="1"/>
                    </a:moveTo>
                    <a:cubicBezTo>
                      <a:pt x="8679" y="1"/>
                      <a:pt x="6032" y="1012"/>
                      <a:pt x="4010" y="3034"/>
                    </a:cubicBezTo>
                    <a:cubicBezTo>
                      <a:pt x="1" y="7079"/>
                      <a:pt x="1" y="13620"/>
                      <a:pt x="4010" y="17665"/>
                    </a:cubicBezTo>
                    <a:cubicBezTo>
                      <a:pt x="6032" y="19687"/>
                      <a:pt x="8679" y="20698"/>
                      <a:pt x="11325" y="20698"/>
                    </a:cubicBezTo>
                    <a:cubicBezTo>
                      <a:pt x="13972" y="20698"/>
                      <a:pt x="16618" y="19687"/>
                      <a:pt x="18640" y="17665"/>
                    </a:cubicBezTo>
                    <a:cubicBezTo>
                      <a:pt x="22685" y="13620"/>
                      <a:pt x="22685" y="7079"/>
                      <a:pt x="18640" y="3034"/>
                    </a:cubicBezTo>
                    <a:cubicBezTo>
                      <a:pt x="16618" y="1012"/>
                      <a:pt x="13972" y="1"/>
                      <a:pt x="11325" y="1"/>
                    </a:cubicBezTo>
                    <a:close/>
                  </a:path>
                </a:pathLst>
              </a:custGeom>
              <a:solidFill>
                <a:srgbClr val="B1F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941739" y="1977491"/>
                <a:ext cx="508838" cy="508806"/>
              </a:xfrm>
              <a:custGeom>
                <a:avLst/>
                <a:gdLst/>
                <a:ahLst/>
                <a:cxnLst/>
                <a:rect l="l" t="t" r="r" b="b"/>
                <a:pathLst>
                  <a:path w="15511" h="15510" extrusionOk="0">
                    <a:moveTo>
                      <a:pt x="7738" y="0"/>
                    </a:moveTo>
                    <a:cubicBezTo>
                      <a:pt x="3448" y="0"/>
                      <a:pt x="1" y="3482"/>
                      <a:pt x="1" y="7772"/>
                    </a:cubicBezTo>
                    <a:cubicBezTo>
                      <a:pt x="1" y="12063"/>
                      <a:pt x="3448" y="15510"/>
                      <a:pt x="7738" y="15510"/>
                    </a:cubicBezTo>
                    <a:cubicBezTo>
                      <a:pt x="12029" y="15510"/>
                      <a:pt x="15511" y="12063"/>
                      <a:pt x="15511" y="7772"/>
                    </a:cubicBezTo>
                    <a:cubicBezTo>
                      <a:pt x="15511" y="3482"/>
                      <a:pt x="12029" y="0"/>
                      <a:pt x="7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1025919" y="2078435"/>
                <a:ext cx="339368" cy="308072"/>
              </a:xfrm>
              <a:custGeom>
                <a:avLst/>
                <a:gdLst/>
                <a:ahLst/>
                <a:cxnLst/>
                <a:rect l="l" t="t" r="r" b="b"/>
                <a:pathLst>
                  <a:path w="10345" h="9391" extrusionOk="0">
                    <a:moveTo>
                      <a:pt x="5190" y="0"/>
                    </a:moveTo>
                    <a:cubicBezTo>
                      <a:pt x="4583" y="0"/>
                      <a:pt x="3976" y="405"/>
                      <a:pt x="3976" y="1214"/>
                    </a:cubicBezTo>
                    <a:lnTo>
                      <a:pt x="3976" y="3500"/>
                    </a:lnTo>
                    <a:lnTo>
                      <a:pt x="1690" y="3500"/>
                    </a:lnTo>
                    <a:cubicBezTo>
                      <a:pt x="1656" y="3498"/>
                      <a:pt x="1623" y="3497"/>
                      <a:pt x="1590" y="3497"/>
                    </a:cubicBezTo>
                    <a:cubicBezTo>
                      <a:pt x="1" y="3497"/>
                      <a:pt x="1" y="5894"/>
                      <a:pt x="1590" y="5894"/>
                    </a:cubicBezTo>
                    <a:cubicBezTo>
                      <a:pt x="1623" y="5894"/>
                      <a:pt x="1656" y="5893"/>
                      <a:pt x="1690" y="5891"/>
                    </a:cubicBezTo>
                    <a:lnTo>
                      <a:pt x="3976" y="5891"/>
                    </a:lnTo>
                    <a:lnTo>
                      <a:pt x="3976" y="8177"/>
                    </a:lnTo>
                    <a:cubicBezTo>
                      <a:pt x="3976" y="8986"/>
                      <a:pt x="4583" y="9391"/>
                      <a:pt x="5190" y="9391"/>
                    </a:cubicBezTo>
                    <a:cubicBezTo>
                      <a:pt x="5796" y="9391"/>
                      <a:pt x="6403" y="8986"/>
                      <a:pt x="6403" y="8177"/>
                    </a:cubicBezTo>
                    <a:lnTo>
                      <a:pt x="6403" y="5891"/>
                    </a:lnTo>
                    <a:lnTo>
                      <a:pt x="8689" y="5891"/>
                    </a:lnTo>
                    <a:cubicBezTo>
                      <a:pt x="8723" y="5893"/>
                      <a:pt x="8756" y="5894"/>
                      <a:pt x="8788" y="5894"/>
                    </a:cubicBezTo>
                    <a:cubicBezTo>
                      <a:pt x="10344" y="5894"/>
                      <a:pt x="10344" y="3497"/>
                      <a:pt x="8788" y="3497"/>
                    </a:cubicBezTo>
                    <a:cubicBezTo>
                      <a:pt x="8756" y="3497"/>
                      <a:pt x="8723" y="3498"/>
                      <a:pt x="8689" y="3500"/>
                    </a:cubicBezTo>
                    <a:lnTo>
                      <a:pt x="6403" y="3500"/>
                    </a:lnTo>
                    <a:lnTo>
                      <a:pt x="6403" y="1214"/>
                    </a:lnTo>
                    <a:cubicBezTo>
                      <a:pt x="6403" y="405"/>
                      <a:pt x="5796" y="0"/>
                      <a:pt x="5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1644407" y="1893442"/>
                <a:ext cx="729157" cy="678047"/>
              </a:xfrm>
              <a:custGeom>
                <a:avLst/>
                <a:gdLst/>
                <a:ahLst/>
                <a:cxnLst/>
                <a:rect l="l" t="t" r="r" b="b"/>
                <a:pathLst>
                  <a:path w="22227" h="20669" extrusionOk="0">
                    <a:moveTo>
                      <a:pt x="11102" y="1"/>
                    </a:moveTo>
                    <a:cubicBezTo>
                      <a:pt x="6127" y="1"/>
                      <a:pt x="1738" y="3614"/>
                      <a:pt x="914" y="8681"/>
                    </a:cubicBezTo>
                    <a:cubicBezTo>
                      <a:pt x="0" y="14309"/>
                      <a:pt x="3833" y="19619"/>
                      <a:pt x="9461" y="20533"/>
                    </a:cubicBezTo>
                    <a:cubicBezTo>
                      <a:pt x="10023" y="20624"/>
                      <a:pt x="10582" y="20668"/>
                      <a:pt x="11134" y="20668"/>
                    </a:cubicBezTo>
                    <a:cubicBezTo>
                      <a:pt x="16134" y="20668"/>
                      <a:pt x="20521" y="17055"/>
                      <a:pt x="21313" y="11987"/>
                    </a:cubicBezTo>
                    <a:cubicBezTo>
                      <a:pt x="22227" y="6325"/>
                      <a:pt x="18394" y="1015"/>
                      <a:pt x="12766" y="135"/>
                    </a:cubicBezTo>
                    <a:cubicBezTo>
                      <a:pt x="12207" y="45"/>
                      <a:pt x="11651" y="1"/>
                      <a:pt x="11102" y="1"/>
                    </a:cubicBezTo>
                    <a:close/>
                  </a:path>
                </a:pathLst>
              </a:custGeom>
              <a:solidFill>
                <a:srgbClr val="B1F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1755160" y="1977491"/>
                <a:ext cx="508806" cy="508806"/>
              </a:xfrm>
              <a:custGeom>
                <a:avLst/>
                <a:gdLst/>
                <a:ahLst/>
                <a:cxnLst/>
                <a:rect l="l" t="t" r="r" b="b"/>
                <a:pathLst>
                  <a:path w="15510" h="15510" extrusionOk="0">
                    <a:moveTo>
                      <a:pt x="7738" y="0"/>
                    </a:moveTo>
                    <a:cubicBezTo>
                      <a:pt x="3447" y="0"/>
                      <a:pt x="0" y="3482"/>
                      <a:pt x="0" y="7772"/>
                    </a:cubicBezTo>
                    <a:cubicBezTo>
                      <a:pt x="0" y="12063"/>
                      <a:pt x="3447" y="15510"/>
                      <a:pt x="7738" y="15510"/>
                    </a:cubicBezTo>
                    <a:cubicBezTo>
                      <a:pt x="12028" y="15510"/>
                      <a:pt x="15510" y="12063"/>
                      <a:pt x="15510" y="7772"/>
                    </a:cubicBezTo>
                    <a:cubicBezTo>
                      <a:pt x="15510" y="3482"/>
                      <a:pt x="12028" y="0"/>
                      <a:pt x="7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1965150" y="2077844"/>
                <a:ext cx="87688" cy="87721"/>
              </a:xfrm>
              <a:custGeom>
                <a:avLst/>
                <a:gdLst/>
                <a:ahLst/>
                <a:cxnLst/>
                <a:rect l="l" t="t" r="r" b="b"/>
                <a:pathLst>
                  <a:path w="2673" h="2674" extrusionOk="0">
                    <a:moveTo>
                      <a:pt x="1337" y="1"/>
                    </a:moveTo>
                    <a:cubicBezTo>
                      <a:pt x="598" y="1"/>
                      <a:pt x="0" y="599"/>
                      <a:pt x="0" y="1337"/>
                    </a:cubicBezTo>
                    <a:cubicBezTo>
                      <a:pt x="0" y="2076"/>
                      <a:pt x="598" y="2674"/>
                      <a:pt x="1337" y="2674"/>
                    </a:cubicBezTo>
                    <a:cubicBezTo>
                      <a:pt x="2075" y="2674"/>
                      <a:pt x="2673" y="2076"/>
                      <a:pt x="2673" y="1337"/>
                    </a:cubicBezTo>
                    <a:cubicBezTo>
                      <a:pt x="2673" y="599"/>
                      <a:pt x="2075" y="1"/>
                      <a:pt x="1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1965150" y="2299383"/>
                <a:ext cx="87688" cy="87721"/>
              </a:xfrm>
              <a:custGeom>
                <a:avLst/>
                <a:gdLst/>
                <a:ahLst/>
                <a:cxnLst/>
                <a:rect l="l" t="t" r="r" b="b"/>
                <a:pathLst>
                  <a:path w="2673" h="2674" extrusionOk="0">
                    <a:moveTo>
                      <a:pt x="1337" y="0"/>
                    </a:moveTo>
                    <a:cubicBezTo>
                      <a:pt x="598" y="0"/>
                      <a:pt x="0" y="598"/>
                      <a:pt x="0" y="1337"/>
                    </a:cubicBezTo>
                    <a:cubicBezTo>
                      <a:pt x="0" y="2075"/>
                      <a:pt x="598" y="2673"/>
                      <a:pt x="1337" y="2673"/>
                    </a:cubicBezTo>
                    <a:cubicBezTo>
                      <a:pt x="2075" y="2673"/>
                      <a:pt x="2673" y="2075"/>
                      <a:pt x="2673" y="1337"/>
                    </a:cubicBezTo>
                    <a:cubicBezTo>
                      <a:pt x="2673" y="598"/>
                      <a:pt x="2075" y="0"/>
                      <a:pt x="1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075902" y="2188630"/>
                <a:ext cx="87721" cy="87688"/>
              </a:xfrm>
              <a:custGeom>
                <a:avLst/>
                <a:gdLst/>
                <a:ahLst/>
                <a:cxnLst/>
                <a:rect l="l" t="t" r="r" b="b"/>
                <a:pathLst>
                  <a:path w="2674" h="2673" extrusionOk="0">
                    <a:moveTo>
                      <a:pt x="1337" y="0"/>
                    </a:moveTo>
                    <a:cubicBezTo>
                      <a:pt x="598" y="0"/>
                      <a:pt x="0" y="598"/>
                      <a:pt x="0" y="1336"/>
                    </a:cubicBezTo>
                    <a:cubicBezTo>
                      <a:pt x="0" y="2075"/>
                      <a:pt x="598" y="2673"/>
                      <a:pt x="1337" y="2673"/>
                    </a:cubicBezTo>
                    <a:cubicBezTo>
                      <a:pt x="2075" y="2673"/>
                      <a:pt x="2673" y="2075"/>
                      <a:pt x="2673" y="1336"/>
                    </a:cubicBezTo>
                    <a:cubicBezTo>
                      <a:pt x="2673" y="598"/>
                      <a:pt x="2075" y="0"/>
                      <a:pt x="1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1855545" y="2188630"/>
                <a:ext cx="86540" cy="87688"/>
              </a:xfrm>
              <a:custGeom>
                <a:avLst/>
                <a:gdLst/>
                <a:ahLst/>
                <a:cxnLst/>
                <a:rect l="l" t="t" r="r" b="b"/>
                <a:pathLst>
                  <a:path w="2638" h="2673" extrusionOk="0">
                    <a:moveTo>
                      <a:pt x="1301" y="0"/>
                    </a:moveTo>
                    <a:cubicBezTo>
                      <a:pt x="598" y="0"/>
                      <a:pt x="0" y="598"/>
                      <a:pt x="0" y="1336"/>
                    </a:cubicBezTo>
                    <a:cubicBezTo>
                      <a:pt x="0" y="2075"/>
                      <a:pt x="598" y="2673"/>
                      <a:pt x="1301" y="2673"/>
                    </a:cubicBezTo>
                    <a:cubicBezTo>
                      <a:pt x="2040" y="2673"/>
                      <a:pt x="2638" y="2075"/>
                      <a:pt x="2638" y="1336"/>
                    </a:cubicBezTo>
                    <a:cubicBezTo>
                      <a:pt x="2638" y="598"/>
                      <a:pt x="2040" y="0"/>
                      <a:pt x="1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7" name="Google Shape;957;p30"/>
          <p:cNvGrpSpPr/>
          <p:nvPr/>
        </p:nvGrpSpPr>
        <p:grpSpPr>
          <a:xfrm>
            <a:off x="6035811" y="232925"/>
            <a:ext cx="3018618" cy="3796485"/>
            <a:chOff x="4682357" y="1568254"/>
            <a:chExt cx="1923167" cy="2911475"/>
          </a:xfrm>
        </p:grpSpPr>
        <p:sp>
          <p:nvSpPr>
            <p:cNvPr id="958" name="Google Shape;958;p30"/>
            <p:cNvSpPr txBox="1"/>
            <p:nvPr/>
          </p:nvSpPr>
          <p:spPr>
            <a:xfrm>
              <a:off x="5131864" y="3735429"/>
              <a:ext cx="1207787" cy="74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dirty="0">
                  <a:latin typeface="Roboto"/>
                  <a:ea typeface="Roboto"/>
                  <a:cs typeface="Roboto"/>
                  <a:sym typeface="Roboto"/>
                </a:rPr>
                <a:t>Mapping of numbers with the corresponding alphabet that the user is expected to sort.</a:t>
              </a:r>
            </a:p>
            <a:p>
              <a:pPr algn="ctr">
                <a:spcAft>
                  <a:spcPts val="1600"/>
                </a:spcAft>
              </a:pPr>
              <a:r>
                <a:rPr lang="en" b="1" dirty="0">
                  <a:latin typeface="Roboto"/>
                  <a:ea typeface="Roboto"/>
                  <a:sym typeface="Roboto"/>
                </a:rPr>
                <a:t>For Example:</a:t>
              </a:r>
            </a:p>
            <a:p>
              <a:pPr marL="0" lvl="0" indent="0" algn="ctr" rtl="0">
                <a:lnSpc>
                  <a:spcPct val="100000"/>
                </a:lnSpc>
                <a:spcBef>
                  <a:spcPts val="0"/>
                </a:spcBef>
                <a:spcAft>
                  <a:spcPts val="1600"/>
                </a:spcAft>
                <a:buNone/>
              </a:pPr>
              <a:endParaRPr lang="en" sz="1200" dirty="0">
                <a:latin typeface="Roboto"/>
                <a:ea typeface="Roboto"/>
                <a:cs typeface="Roboto"/>
                <a:sym typeface="Roboto"/>
              </a:endParaRPr>
            </a:p>
          </p:txBody>
        </p:sp>
        <p:sp>
          <p:nvSpPr>
            <p:cNvPr id="959" name="Google Shape;959;p30"/>
            <p:cNvSpPr txBox="1"/>
            <p:nvPr/>
          </p:nvSpPr>
          <p:spPr>
            <a:xfrm>
              <a:off x="4682357" y="3428711"/>
              <a:ext cx="1923167"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600" b="1" dirty="0">
                  <a:solidFill>
                    <a:schemeClr val="accent1"/>
                  </a:solidFill>
                  <a:latin typeface="Fira Sans Extra Condensed"/>
                  <a:ea typeface="Fira Sans Extra Condensed"/>
                  <a:cs typeface="Fira Sans Extra Condensed"/>
                  <a:sym typeface="Fira Sans Extra Condensed"/>
                </a:rPr>
                <a:t>NUMBERS-ALPHABETS</a:t>
              </a:r>
              <a:endParaRPr sz="2600" b="1" dirty="0">
                <a:solidFill>
                  <a:schemeClr val="accent1"/>
                </a:solidFill>
                <a:latin typeface="Fira Sans Extra Condensed"/>
                <a:ea typeface="Fira Sans Extra Condensed"/>
                <a:cs typeface="Fira Sans Extra Condensed"/>
                <a:sym typeface="Fira Sans Extra Condensed"/>
              </a:endParaRPr>
            </a:p>
          </p:txBody>
        </p:sp>
        <p:sp>
          <p:nvSpPr>
            <p:cNvPr id="960" name="Google Shape;960;p30"/>
            <p:cNvSpPr/>
            <p:nvPr/>
          </p:nvSpPr>
          <p:spPr>
            <a:xfrm>
              <a:off x="4787913" y="1568254"/>
              <a:ext cx="1733370" cy="173337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 name="Google Shape;961;p30"/>
            <p:cNvGrpSpPr/>
            <p:nvPr/>
          </p:nvGrpSpPr>
          <p:grpSpPr>
            <a:xfrm>
              <a:off x="4915000" y="1695340"/>
              <a:ext cx="1479197" cy="1479197"/>
              <a:chOff x="3994050" y="1595175"/>
              <a:chExt cx="1297200" cy="1297200"/>
            </a:xfrm>
          </p:grpSpPr>
          <p:sp>
            <p:nvSpPr>
              <p:cNvPr id="962" name="Google Shape;962;p30"/>
              <p:cNvSpPr/>
              <p:nvPr/>
            </p:nvSpPr>
            <p:spPr>
              <a:xfrm>
                <a:off x="3994050" y="1595175"/>
                <a:ext cx="1297200" cy="1297200"/>
              </a:xfrm>
              <a:prstGeom prst="donut">
                <a:avLst>
                  <a:gd name="adj" fmla="val 133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rot="-5400000">
                <a:off x="3994050" y="1595175"/>
                <a:ext cx="1297200" cy="1297200"/>
              </a:xfrm>
              <a:prstGeom prst="blockArc">
                <a:avLst>
                  <a:gd name="adj1" fmla="val 8550574"/>
                  <a:gd name="adj2" fmla="val 6135"/>
                  <a:gd name="adj3" fmla="val 1328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30"/>
            <p:cNvGrpSpPr/>
            <p:nvPr/>
          </p:nvGrpSpPr>
          <p:grpSpPr>
            <a:xfrm>
              <a:off x="5252426" y="2258705"/>
              <a:ext cx="804345" cy="352468"/>
              <a:chOff x="824065" y="1892950"/>
              <a:chExt cx="1549499" cy="678998"/>
            </a:xfrm>
          </p:grpSpPr>
          <p:sp>
            <p:nvSpPr>
              <p:cNvPr id="965" name="Google Shape;965;p30"/>
              <p:cNvSpPr/>
              <p:nvPr/>
            </p:nvSpPr>
            <p:spPr>
              <a:xfrm>
                <a:off x="1178269" y="1893245"/>
                <a:ext cx="848042" cy="550369"/>
              </a:xfrm>
              <a:custGeom>
                <a:avLst/>
                <a:gdLst/>
                <a:ahLst/>
                <a:cxnLst/>
                <a:rect l="l" t="t" r="r" b="b"/>
                <a:pathLst>
                  <a:path w="25851" h="16777" extrusionOk="0">
                    <a:moveTo>
                      <a:pt x="1" y="1"/>
                    </a:moveTo>
                    <a:lnTo>
                      <a:pt x="1" y="16776"/>
                    </a:lnTo>
                    <a:lnTo>
                      <a:pt x="25850" y="16776"/>
                    </a:lnTo>
                    <a:lnTo>
                      <a:pt x="25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824065" y="1892950"/>
                <a:ext cx="744181" cy="678998"/>
              </a:xfrm>
              <a:custGeom>
                <a:avLst/>
                <a:gdLst/>
                <a:ahLst/>
                <a:cxnLst/>
                <a:rect l="l" t="t" r="r" b="b"/>
                <a:pathLst>
                  <a:path w="22685" h="20698" extrusionOk="0">
                    <a:moveTo>
                      <a:pt x="11325" y="1"/>
                    </a:moveTo>
                    <a:cubicBezTo>
                      <a:pt x="8679" y="1"/>
                      <a:pt x="6032" y="1012"/>
                      <a:pt x="4010" y="3034"/>
                    </a:cubicBezTo>
                    <a:cubicBezTo>
                      <a:pt x="1" y="7079"/>
                      <a:pt x="1" y="13620"/>
                      <a:pt x="4010" y="17665"/>
                    </a:cubicBezTo>
                    <a:cubicBezTo>
                      <a:pt x="6032" y="19687"/>
                      <a:pt x="8679" y="20698"/>
                      <a:pt x="11325" y="20698"/>
                    </a:cubicBezTo>
                    <a:cubicBezTo>
                      <a:pt x="13972" y="20698"/>
                      <a:pt x="16618" y="19687"/>
                      <a:pt x="18640" y="17665"/>
                    </a:cubicBezTo>
                    <a:cubicBezTo>
                      <a:pt x="22685" y="13620"/>
                      <a:pt x="22685" y="7079"/>
                      <a:pt x="18640" y="3034"/>
                    </a:cubicBezTo>
                    <a:cubicBezTo>
                      <a:pt x="16618" y="1012"/>
                      <a:pt x="13972" y="1"/>
                      <a:pt x="11325" y="1"/>
                    </a:cubicBezTo>
                    <a:close/>
                  </a:path>
                </a:pathLst>
              </a:custGeom>
              <a:solidFill>
                <a:srgbClr val="FFB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941739" y="1977491"/>
                <a:ext cx="508838" cy="508806"/>
              </a:xfrm>
              <a:custGeom>
                <a:avLst/>
                <a:gdLst/>
                <a:ahLst/>
                <a:cxnLst/>
                <a:rect l="l" t="t" r="r" b="b"/>
                <a:pathLst>
                  <a:path w="15511" h="15510" extrusionOk="0">
                    <a:moveTo>
                      <a:pt x="7738" y="0"/>
                    </a:moveTo>
                    <a:cubicBezTo>
                      <a:pt x="3448" y="0"/>
                      <a:pt x="1" y="3482"/>
                      <a:pt x="1" y="7772"/>
                    </a:cubicBezTo>
                    <a:cubicBezTo>
                      <a:pt x="1" y="12063"/>
                      <a:pt x="3448" y="15510"/>
                      <a:pt x="7738" y="15510"/>
                    </a:cubicBezTo>
                    <a:cubicBezTo>
                      <a:pt x="12029" y="15510"/>
                      <a:pt x="15511" y="12063"/>
                      <a:pt x="15511" y="7772"/>
                    </a:cubicBezTo>
                    <a:cubicBezTo>
                      <a:pt x="15511" y="3482"/>
                      <a:pt x="12029" y="0"/>
                      <a:pt x="7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1025919" y="2078435"/>
                <a:ext cx="339368" cy="308072"/>
              </a:xfrm>
              <a:custGeom>
                <a:avLst/>
                <a:gdLst/>
                <a:ahLst/>
                <a:cxnLst/>
                <a:rect l="l" t="t" r="r" b="b"/>
                <a:pathLst>
                  <a:path w="10345" h="9391" extrusionOk="0">
                    <a:moveTo>
                      <a:pt x="5190" y="0"/>
                    </a:moveTo>
                    <a:cubicBezTo>
                      <a:pt x="4583" y="0"/>
                      <a:pt x="3976" y="405"/>
                      <a:pt x="3976" y="1214"/>
                    </a:cubicBezTo>
                    <a:lnTo>
                      <a:pt x="3976" y="3500"/>
                    </a:lnTo>
                    <a:lnTo>
                      <a:pt x="1690" y="3500"/>
                    </a:lnTo>
                    <a:cubicBezTo>
                      <a:pt x="1656" y="3498"/>
                      <a:pt x="1623" y="3497"/>
                      <a:pt x="1590" y="3497"/>
                    </a:cubicBezTo>
                    <a:cubicBezTo>
                      <a:pt x="1" y="3497"/>
                      <a:pt x="1" y="5894"/>
                      <a:pt x="1590" y="5894"/>
                    </a:cubicBezTo>
                    <a:cubicBezTo>
                      <a:pt x="1623" y="5894"/>
                      <a:pt x="1656" y="5893"/>
                      <a:pt x="1690" y="5891"/>
                    </a:cubicBezTo>
                    <a:lnTo>
                      <a:pt x="3976" y="5891"/>
                    </a:lnTo>
                    <a:lnTo>
                      <a:pt x="3976" y="8177"/>
                    </a:lnTo>
                    <a:cubicBezTo>
                      <a:pt x="3976" y="8986"/>
                      <a:pt x="4583" y="9391"/>
                      <a:pt x="5190" y="9391"/>
                    </a:cubicBezTo>
                    <a:cubicBezTo>
                      <a:pt x="5796" y="9391"/>
                      <a:pt x="6403" y="8986"/>
                      <a:pt x="6403" y="8177"/>
                    </a:cubicBezTo>
                    <a:lnTo>
                      <a:pt x="6403" y="5891"/>
                    </a:lnTo>
                    <a:lnTo>
                      <a:pt x="8689" y="5891"/>
                    </a:lnTo>
                    <a:cubicBezTo>
                      <a:pt x="8723" y="5893"/>
                      <a:pt x="8756" y="5894"/>
                      <a:pt x="8788" y="5894"/>
                    </a:cubicBezTo>
                    <a:cubicBezTo>
                      <a:pt x="10344" y="5894"/>
                      <a:pt x="10344" y="3497"/>
                      <a:pt x="8788" y="3497"/>
                    </a:cubicBezTo>
                    <a:cubicBezTo>
                      <a:pt x="8756" y="3497"/>
                      <a:pt x="8723" y="3498"/>
                      <a:pt x="8689" y="3500"/>
                    </a:cubicBezTo>
                    <a:lnTo>
                      <a:pt x="6403" y="3500"/>
                    </a:lnTo>
                    <a:lnTo>
                      <a:pt x="6403" y="1214"/>
                    </a:lnTo>
                    <a:cubicBezTo>
                      <a:pt x="6403" y="405"/>
                      <a:pt x="5796" y="0"/>
                      <a:pt x="5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1644407" y="1893442"/>
                <a:ext cx="729157" cy="678047"/>
              </a:xfrm>
              <a:custGeom>
                <a:avLst/>
                <a:gdLst/>
                <a:ahLst/>
                <a:cxnLst/>
                <a:rect l="l" t="t" r="r" b="b"/>
                <a:pathLst>
                  <a:path w="22227" h="20669" extrusionOk="0">
                    <a:moveTo>
                      <a:pt x="11102" y="1"/>
                    </a:moveTo>
                    <a:cubicBezTo>
                      <a:pt x="6127" y="1"/>
                      <a:pt x="1738" y="3614"/>
                      <a:pt x="914" y="8681"/>
                    </a:cubicBezTo>
                    <a:cubicBezTo>
                      <a:pt x="0" y="14309"/>
                      <a:pt x="3833" y="19619"/>
                      <a:pt x="9461" y="20533"/>
                    </a:cubicBezTo>
                    <a:cubicBezTo>
                      <a:pt x="10023" y="20624"/>
                      <a:pt x="10582" y="20668"/>
                      <a:pt x="11134" y="20668"/>
                    </a:cubicBezTo>
                    <a:cubicBezTo>
                      <a:pt x="16134" y="20668"/>
                      <a:pt x="20521" y="17055"/>
                      <a:pt x="21313" y="11987"/>
                    </a:cubicBezTo>
                    <a:cubicBezTo>
                      <a:pt x="22227" y="6325"/>
                      <a:pt x="18394" y="1015"/>
                      <a:pt x="12766" y="135"/>
                    </a:cubicBezTo>
                    <a:cubicBezTo>
                      <a:pt x="12207" y="45"/>
                      <a:pt x="11651" y="1"/>
                      <a:pt x="11102" y="1"/>
                    </a:cubicBezTo>
                    <a:close/>
                  </a:path>
                </a:pathLst>
              </a:custGeom>
              <a:solidFill>
                <a:srgbClr val="FFB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1755160" y="1977491"/>
                <a:ext cx="508806" cy="508806"/>
              </a:xfrm>
              <a:custGeom>
                <a:avLst/>
                <a:gdLst/>
                <a:ahLst/>
                <a:cxnLst/>
                <a:rect l="l" t="t" r="r" b="b"/>
                <a:pathLst>
                  <a:path w="15510" h="15510" extrusionOk="0">
                    <a:moveTo>
                      <a:pt x="7738" y="0"/>
                    </a:moveTo>
                    <a:cubicBezTo>
                      <a:pt x="3447" y="0"/>
                      <a:pt x="0" y="3482"/>
                      <a:pt x="0" y="7772"/>
                    </a:cubicBezTo>
                    <a:cubicBezTo>
                      <a:pt x="0" y="12063"/>
                      <a:pt x="3447" y="15510"/>
                      <a:pt x="7738" y="15510"/>
                    </a:cubicBezTo>
                    <a:cubicBezTo>
                      <a:pt x="12028" y="15510"/>
                      <a:pt x="15510" y="12063"/>
                      <a:pt x="15510" y="7772"/>
                    </a:cubicBezTo>
                    <a:cubicBezTo>
                      <a:pt x="15510" y="3482"/>
                      <a:pt x="12028" y="0"/>
                      <a:pt x="7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1965150" y="2077844"/>
                <a:ext cx="87688" cy="87721"/>
              </a:xfrm>
              <a:custGeom>
                <a:avLst/>
                <a:gdLst/>
                <a:ahLst/>
                <a:cxnLst/>
                <a:rect l="l" t="t" r="r" b="b"/>
                <a:pathLst>
                  <a:path w="2673" h="2674" extrusionOk="0">
                    <a:moveTo>
                      <a:pt x="1337" y="1"/>
                    </a:moveTo>
                    <a:cubicBezTo>
                      <a:pt x="598" y="1"/>
                      <a:pt x="0" y="599"/>
                      <a:pt x="0" y="1337"/>
                    </a:cubicBezTo>
                    <a:cubicBezTo>
                      <a:pt x="0" y="2076"/>
                      <a:pt x="598" y="2674"/>
                      <a:pt x="1337" y="2674"/>
                    </a:cubicBezTo>
                    <a:cubicBezTo>
                      <a:pt x="2075" y="2674"/>
                      <a:pt x="2673" y="2076"/>
                      <a:pt x="2673" y="1337"/>
                    </a:cubicBezTo>
                    <a:cubicBezTo>
                      <a:pt x="2673" y="599"/>
                      <a:pt x="207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1965150" y="2299383"/>
                <a:ext cx="87688" cy="87721"/>
              </a:xfrm>
              <a:custGeom>
                <a:avLst/>
                <a:gdLst/>
                <a:ahLst/>
                <a:cxnLst/>
                <a:rect l="l" t="t" r="r" b="b"/>
                <a:pathLst>
                  <a:path w="2673" h="2674" extrusionOk="0">
                    <a:moveTo>
                      <a:pt x="1337" y="0"/>
                    </a:moveTo>
                    <a:cubicBezTo>
                      <a:pt x="598" y="0"/>
                      <a:pt x="0" y="598"/>
                      <a:pt x="0" y="1337"/>
                    </a:cubicBezTo>
                    <a:cubicBezTo>
                      <a:pt x="0" y="2075"/>
                      <a:pt x="598" y="2673"/>
                      <a:pt x="1337" y="2673"/>
                    </a:cubicBezTo>
                    <a:cubicBezTo>
                      <a:pt x="2075" y="2673"/>
                      <a:pt x="2673" y="2075"/>
                      <a:pt x="2673" y="1337"/>
                    </a:cubicBezTo>
                    <a:cubicBezTo>
                      <a:pt x="2673" y="598"/>
                      <a:pt x="2075" y="0"/>
                      <a:pt x="1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2075902" y="2188630"/>
                <a:ext cx="87721" cy="87688"/>
              </a:xfrm>
              <a:custGeom>
                <a:avLst/>
                <a:gdLst/>
                <a:ahLst/>
                <a:cxnLst/>
                <a:rect l="l" t="t" r="r" b="b"/>
                <a:pathLst>
                  <a:path w="2674" h="2673" extrusionOk="0">
                    <a:moveTo>
                      <a:pt x="1337" y="0"/>
                    </a:moveTo>
                    <a:cubicBezTo>
                      <a:pt x="598" y="0"/>
                      <a:pt x="0" y="598"/>
                      <a:pt x="0" y="1336"/>
                    </a:cubicBezTo>
                    <a:cubicBezTo>
                      <a:pt x="0" y="2075"/>
                      <a:pt x="598" y="2673"/>
                      <a:pt x="1337" y="2673"/>
                    </a:cubicBezTo>
                    <a:cubicBezTo>
                      <a:pt x="2075" y="2673"/>
                      <a:pt x="2673" y="2075"/>
                      <a:pt x="2673" y="1336"/>
                    </a:cubicBezTo>
                    <a:cubicBezTo>
                      <a:pt x="2673" y="598"/>
                      <a:pt x="2075" y="0"/>
                      <a:pt x="1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1855545" y="2188630"/>
                <a:ext cx="86540" cy="87688"/>
              </a:xfrm>
              <a:custGeom>
                <a:avLst/>
                <a:gdLst/>
                <a:ahLst/>
                <a:cxnLst/>
                <a:rect l="l" t="t" r="r" b="b"/>
                <a:pathLst>
                  <a:path w="2638" h="2673" extrusionOk="0">
                    <a:moveTo>
                      <a:pt x="1301" y="0"/>
                    </a:moveTo>
                    <a:cubicBezTo>
                      <a:pt x="598" y="0"/>
                      <a:pt x="0" y="598"/>
                      <a:pt x="0" y="1336"/>
                    </a:cubicBezTo>
                    <a:cubicBezTo>
                      <a:pt x="0" y="2075"/>
                      <a:pt x="598" y="2673"/>
                      <a:pt x="1301" y="2673"/>
                    </a:cubicBezTo>
                    <a:cubicBezTo>
                      <a:pt x="2040" y="2673"/>
                      <a:pt x="2638" y="2075"/>
                      <a:pt x="2638" y="1336"/>
                    </a:cubicBezTo>
                    <a:cubicBezTo>
                      <a:pt x="2638" y="598"/>
                      <a:pt x="2040"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picture containing businesscard, picture frame&#10;&#10;Description automatically generated">
            <a:extLst>
              <a:ext uri="{FF2B5EF4-FFF2-40B4-BE49-F238E27FC236}">
                <a16:creationId xmlns:a16="http://schemas.microsoft.com/office/drawing/2014/main" id="{4550171D-74F5-4A70-8D3F-CFDDD4C728B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rot="5400000">
            <a:off x="1902291" y="435140"/>
            <a:ext cx="3547197" cy="1599732"/>
          </a:xfrm>
          <a:prstGeom prst="rect">
            <a:avLst/>
          </a:prstGeom>
        </p:spPr>
      </p:pic>
      <p:pic>
        <p:nvPicPr>
          <p:cNvPr id="79" name="Picture 78" descr="A picture containing businesscard, picture frame&#10;&#10;Description automatically generated">
            <a:extLst>
              <a:ext uri="{FF2B5EF4-FFF2-40B4-BE49-F238E27FC236}">
                <a16:creationId xmlns:a16="http://schemas.microsoft.com/office/drawing/2014/main" id="{989D9622-B814-4F36-94EF-10C7254B13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rot="16200000">
            <a:off x="3507388" y="3104901"/>
            <a:ext cx="3547197" cy="1599732"/>
          </a:xfrm>
          <a:prstGeom prst="rect">
            <a:avLst/>
          </a:prstGeom>
        </p:spPr>
      </p:pic>
      <p:sp>
        <p:nvSpPr>
          <p:cNvPr id="6" name="TextBox 5">
            <a:extLst>
              <a:ext uri="{FF2B5EF4-FFF2-40B4-BE49-F238E27FC236}">
                <a16:creationId xmlns:a16="http://schemas.microsoft.com/office/drawing/2014/main" id="{184BEF61-4646-4200-B1A4-42F87D3B7472}"/>
              </a:ext>
            </a:extLst>
          </p:cNvPr>
          <p:cNvSpPr txBox="1"/>
          <p:nvPr/>
        </p:nvSpPr>
        <p:spPr>
          <a:xfrm>
            <a:off x="3507490" y="397204"/>
            <a:ext cx="347685" cy="2031325"/>
          </a:xfrm>
          <a:prstGeom prst="rect">
            <a:avLst/>
          </a:prstGeom>
          <a:noFill/>
        </p:spPr>
        <p:txBody>
          <a:bodyPr wrap="square" rtlCol="0">
            <a:spAutoFit/>
          </a:bodyPr>
          <a:lstStyle/>
          <a:p>
            <a:pPr algn="ctr"/>
            <a:r>
              <a:rPr lang="en-US" b="1" dirty="0"/>
              <a:t>ASCENDING</a:t>
            </a:r>
          </a:p>
        </p:txBody>
      </p:sp>
      <p:sp>
        <p:nvSpPr>
          <p:cNvPr id="81" name="TextBox 80">
            <a:extLst>
              <a:ext uri="{FF2B5EF4-FFF2-40B4-BE49-F238E27FC236}">
                <a16:creationId xmlns:a16="http://schemas.microsoft.com/office/drawing/2014/main" id="{1F3BB862-5EC5-4FAF-853C-B32906875407}"/>
              </a:ext>
            </a:extLst>
          </p:cNvPr>
          <p:cNvSpPr txBox="1"/>
          <p:nvPr/>
        </p:nvSpPr>
        <p:spPr>
          <a:xfrm>
            <a:off x="5101701" y="2709979"/>
            <a:ext cx="333602" cy="2246769"/>
          </a:xfrm>
          <a:prstGeom prst="rect">
            <a:avLst/>
          </a:prstGeom>
          <a:noFill/>
        </p:spPr>
        <p:txBody>
          <a:bodyPr wrap="square" rtlCol="0">
            <a:spAutoFit/>
          </a:bodyPr>
          <a:lstStyle/>
          <a:p>
            <a:pPr algn="ctr"/>
            <a:r>
              <a:rPr lang="en-US" sz="1350" b="1" dirty="0"/>
              <a:t>DESCENDING</a:t>
            </a:r>
          </a:p>
        </p:txBody>
      </p:sp>
      <p:pic>
        <p:nvPicPr>
          <p:cNvPr id="8" name="Picture 7" descr="Logo, company name&#10;&#10;Description automatically generated">
            <a:extLst>
              <a:ext uri="{FF2B5EF4-FFF2-40B4-BE49-F238E27FC236}">
                <a16:creationId xmlns:a16="http://schemas.microsoft.com/office/drawing/2014/main" id="{19837DD8-CF1E-4142-8D29-D36713DD58D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2444" y1="32000" x2="38667" y2="32000"/>
                        <a14:foregroundMark x1="51556" y1="38667" x2="51556" y2="38667"/>
                        <a14:foregroundMark x1="21333" y1="36444" x2="21333" y2="36444"/>
                        <a14:foregroundMark x1="36444" y1="48889" x2="36444" y2="48889"/>
                        <a14:foregroundMark x1="52000" y1="54222" x2="52000" y2="54222"/>
                        <a14:foregroundMark x1="64000" y1="55111" x2="64000" y2="55111"/>
                        <a14:foregroundMark x1="64000" y1="48444" x2="64000" y2="48444"/>
                        <a14:foregroundMark x1="68889" y1="56000" x2="68889" y2="56000"/>
                        <a14:foregroundMark x1="80444" y1="54222" x2="80444" y2="54222"/>
                      </a14:backgroundRemoval>
                    </a14:imgEffect>
                  </a14:imgLayer>
                </a14:imgProps>
              </a:ext>
            </a:extLst>
          </a:blip>
          <a:stretch>
            <a:fillRect/>
          </a:stretch>
        </p:blipFill>
        <p:spPr>
          <a:xfrm>
            <a:off x="3750028" y="1601661"/>
            <a:ext cx="1686166" cy="1686166"/>
          </a:xfrm>
          <a:prstGeom prst="rect">
            <a:avLst/>
          </a:prstGeom>
        </p:spPr>
      </p:pic>
      <p:graphicFrame>
        <p:nvGraphicFramePr>
          <p:cNvPr id="2" name="Table 2">
            <a:extLst>
              <a:ext uri="{FF2B5EF4-FFF2-40B4-BE49-F238E27FC236}">
                <a16:creationId xmlns:a16="http://schemas.microsoft.com/office/drawing/2014/main" id="{D54654AA-479B-49BF-BCA6-273A0BDBA2B3}"/>
              </a:ext>
            </a:extLst>
          </p:cNvPr>
          <p:cNvGraphicFramePr>
            <a:graphicFrameLocks noGrp="1"/>
          </p:cNvGraphicFramePr>
          <p:nvPr>
            <p:extLst>
              <p:ext uri="{D42A27DB-BD31-4B8C-83A1-F6EECF244321}">
                <p14:modId xmlns:p14="http://schemas.microsoft.com/office/powerpoint/2010/main" val="4008712628"/>
              </p:ext>
            </p:extLst>
          </p:nvPr>
        </p:nvGraphicFramePr>
        <p:xfrm>
          <a:off x="319667" y="4347148"/>
          <a:ext cx="2788908" cy="609600"/>
        </p:xfrm>
        <a:graphic>
          <a:graphicData uri="http://schemas.openxmlformats.org/drawingml/2006/table">
            <a:tbl>
              <a:tblPr firstRow="1" bandRow="1">
                <a:tableStyleId>{142B9A5F-7ADF-4F46-AF58-7D18F8C9F902}</a:tableStyleId>
              </a:tblPr>
              <a:tblGrid>
                <a:gridCol w="1394454">
                  <a:extLst>
                    <a:ext uri="{9D8B030D-6E8A-4147-A177-3AD203B41FA5}">
                      <a16:colId xmlns:a16="http://schemas.microsoft.com/office/drawing/2014/main" val="4081590501"/>
                    </a:ext>
                  </a:extLst>
                </a:gridCol>
                <a:gridCol w="1394454">
                  <a:extLst>
                    <a:ext uri="{9D8B030D-6E8A-4147-A177-3AD203B41FA5}">
                      <a16:colId xmlns:a16="http://schemas.microsoft.com/office/drawing/2014/main" val="2711535163"/>
                    </a:ext>
                  </a:extLst>
                </a:gridCol>
              </a:tblGrid>
              <a:tr h="300169">
                <a:tc>
                  <a:txBody>
                    <a:bodyPr/>
                    <a:lstStyle/>
                    <a:p>
                      <a:pPr algn="ctr"/>
                      <a:r>
                        <a:rPr lang="en-US" sz="1400" b="0" i="0" u="none" strike="noStrike" cap="none" dirty="0">
                          <a:solidFill>
                            <a:srgbClr val="000000"/>
                          </a:solidFill>
                          <a:latin typeface="Roboto"/>
                          <a:ea typeface="Roboto"/>
                          <a:sym typeface="Arial"/>
                        </a:rPr>
                        <a:t>A</a:t>
                      </a:r>
                      <a:endParaRPr lang="en-PK" sz="1400" b="0" i="0" u="none" strike="noStrike" cap="none" dirty="0">
                        <a:solidFill>
                          <a:srgbClr val="000000"/>
                        </a:solidFill>
                        <a:latin typeface="Roboto"/>
                        <a:ea typeface="Roboto"/>
                        <a:sym typeface="Arial"/>
                      </a:endParaRPr>
                    </a:p>
                  </a:txBody>
                  <a:tcPr/>
                </a:tc>
                <a:tc>
                  <a:txBody>
                    <a:bodyPr/>
                    <a:lstStyle/>
                    <a:p>
                      <a:pPr algn="ctr"/>
                      <a:r>
                        <a:rPr lang="en-US" sz="1400" b="0" i="0" u="none" strike="noStrike" cap="none" dirty="0">
                          <a:solidFill>
                            <a:srgbClr val="000000"/>
                          </a:solidFill>
                          <a:latin typeface="Roboto"/>
                          <a:ea typeface="Roboto"/>
                          <a:sym typeface="Arial"/>
                        </a:rPr>
                        <a:t>9</a:t>
                      </a:r>
                      <a:endParaRPr lang="en-PK" sz="1400" b="0" i="0" u="none" strike="noStrike" cap="none" dirty="0">
                        <a:solidFill>
                          <a:srgbClr val="000000"/>
                        </a:solidFill>
                        <a:latin typeface="Roboto"/>
                        <a:ea typeface="Roboto"/>
                        <a:sym typeface="Arial"/>
                      </a:endParaRPr>
                    </a:p>
                  </a:txBody>
                  <a:tcPr/>
                </a:tc>
                <a:extLst>
                  <a:ext uri="{0D108BD9-81ED-4DB2-BD59-A6C34878D82A}">
                    <a16:rowId xmlns:a16="http://schemas.microsoft.com/office/drawing/2014/main" val="1129929028"/>
                  </a:ext>
                </a:extLst>
              </a:tr>
              <a:tr h="300169">
                <a:tc>
                  <a:txBody>
                    <a:bodyPr/>
                    <a:lstStyle/>
                    <a:p>
                      <a:pPr algn="ctr"/>
                      <a:r>
                        <a:rPr lang="en-US" sz="1400" b="0" i="0" u="none" strike="noStrike" cap="none" dirty="0">
                          <a:solidFill>
                            <a:srgbClr val="000000"/>
                          </a:solidFill>
                          <a:latin typeface="Roboto"/>
                          <a:ea typeface="Roboto"/>
                          <a:sym typeface="Arial"/>
                        </a:rPr>
                        <a:t>F</a:t>
                      </a:r>
                      <a:endParaRPr lang="en-PK" sz="1400" b="0" i="0" u="none" strike="noStrike" cap="none" dirty="0">
                        <a:solidFill>
                          <a:srgbClr val="000000"/>
                        </a:solidFill>
                        <a:latin typeface="Roboto"/>
                        <a:ea typeface="Roboto"/>
                        <a:sym typeface="Arial"/>
                      </a:endParaRPr>
                    </a:p>
                  </a:txBody>
                  <a:tcPr/>
                </a:tc>
                <a:tc>
                  <a:txBody>
                    <a:bodyPr/>
                    <a:lstStyle/>
                    <a:p>
                      <a:pPr algn="ctr"/>
                      <a:r>
                        <a:rPr lang="en-US" sz="1400" b="0" i="0" u="none" strike="noStrike" cap="none" dirty="0">
                          <a:solidFill>
                            <a:srgbClr val="000000"/>
                          </a:solidFill>
                          <a:latin typeface="Roboto"/>
                          <a:ea typeface="Roboto"/>
                          <a:sym typeface="Arial"/>
                        </a:rPr>
                        <a:t>28</a:t>
                      </a:r>
                      <a:endParaRPr lang="en-PK" sz="1400" b="0" i="0" u="none" strike="noStrike" cap="none" dirty="0">
                        <a:solidFill>
                          <a:srgbClr val="000000"/>
                        </a:solidFill>
                        <a:latin typeface="Roboto"/>
                        <a:ea typeface="Roboto"/>
                        <a:sym typeface="Arial"/>
                      </a:endParaRPr>
                    </a:p>
                  </a:txBody>
                  <a:tcPr/>
                </a:tc>
                <a:extLst>
                  <a:ext uri="{0D108BD9-81ED-4DB2-BD59-A6C34878D82A}">
                    <a16:rowId xmlns:a16="http://schemas.microsoft.com/office/drawing/2014/main" val="3172483920"/>
                  </a:ext>
                </a:extLst>
              </a:tr>
            </a:tbl>
          </a:graphicData>
        </a:graphic>
      </p:graphicFrame>
      <p:graphicFrame>
        <p:nvGraphicFramePr>
          <p:cNvPr id="7" name="Table 8">
            <a:extLst>
              <a:ext uri="{FF2B5EF4-FFF2-40B4-BE49-F238E27FC236}">
                <a16:creationId xmlns:a16="http://schemas.microsoft.com/office/drawing/2014/main" id="{EC1AC95E-7EA4-4AA7-AF03-D4FEB3FF0732}"/>
              </a:ext>
            </a:extLst>
          </p:cNvPr>
          <p:cNvGraphicFramePr>
            <a:graphicFrameLocks noGrp="1"/>
          </p:cNvGraphicFramePr>
          <p:nvPr>
            <p:extLst>
              <p:ext uri="{D42A27DB-BD31-4B8C-83A1-F6EECF244321}">
                <p14:modId xmlns:p14="http://schemas.microsoft.com/office/powerpoint/2010/main" val="4148925058"/>
              </p:ext>
            </p:extLst>
          </p:nvPr>
        </p:nvGraphicFramePr>
        <p:xfrm>
          <a:off x="6201492" y="4336462"/>
          <a:ext cx="2720712" cy="627472"/>
        </p:xfrm>
        <a:graphic>
          <a:graphicData uri="http://schemas.openxmlformats.org/drawingml/2006/table">
            <a:tbl>
              <a:tblPr firstRow="1" bandRow="1">
                <a:tableStyleId>{142B9A5F-7ADF-4F46-AF58-7D18F8C9F902}</a:tableStyleId>
              </a:tblPr>
              <a:tblGrid>
                <a:gridCol w="1360356">
                  <a:extLst>
                    <a:ext uri="{9D8B030D-6E8A-4147-A177-3AD203B41FA5}">
                      <a16:colId xmlns:a16="http://schemas.microsoft.com/office/drawing/2014/main" val="976382100"/>
                    </a:ext>
                  </a:extLst>
                </a:gridCol>
                <a:gridCol w="1360356">
                  <a:extLst>
                    <a:ext uri="{9D8B030D-6E8A-4147-A177-3AD203B41FA5}">
                      <a16:colId xmlns:a16="http://schemas.microsoft.com/office/drawing/2014/main" val="491184411"/>
                    </a:ext>
                  </a:extLst>
                </a:gridCol>
              </a:tblGrid>
              <a:tr h="313736">
                <a:tc>
                  <a:txBody>
                    <a:bodyPr/>
                    <a:lstStyle/>
                    <a:p>
                      <a:pPr algn="ctr"/>
                      <a:r>
                        <a:rPr lang="en-US" sz="1400" b="0" i="0" u="none" strike="noStrike" cap="none" dirty="0">
                          <a:solidFill>
                            <a:srgbClr val="000000"/>
                          </a:solidFill>
                          <a:latin typeface="Roboto" panose="02000000000000000000" pitchFamily="2" charset="0"/>
                          <a:ea typeface="Roboto" panose="02000000000000000000" pitchFamily="2" charset="0"/>
                          <a:cs typeface="Arial"/>
                          <a:sym typeface="Arial"/>
                        </a:rPr>
                        <a:t>90</a:t>
                      </a:r>
                      <a:endParaRPr lang="en-PK" sz="1400" b="0" i="0" u="none" strike="noStrike" cap="none" dirty="0">
                        <a:solidFill>
                          <a:srgbClr val="000000"/>
                        </a:solidFill>
                        <a:latin typeface="Roboto" panose="02000000000000000000" pitchFamily="2" charset="0"/>
                        <a:ea typeface="Roboto" panose="02000000000000000000" pitchFamily="2" charset="0"/>
                        <a:cs typeface="Arial"/>
                        <a:sym typeface="Arial"/>
                      </a:endParaRPr>
                    </a:p>
                  </a:txBody>
                  <a:tcPr/>
                </a:tc>
                <a:tc>
                  <a:txBody>
                    <a:bodyPr/>
                    <a:lstStyle/>
                    <a:p>
                      <a:pPr algn="ctr"/>
                      <a:r>
                        <a:rPr lang="en-US" sz="1400" dirty="0">
                          <a:latin typeface="Roboto" panose="02000000000000000000" pitchFamily="2" charset="0"/>
                          <a:ea typeface="Roboto" panose="02000000000000000000" pitchFamily="2" charset="0"/>
                        </a:rPr>
                        <a:t>A</a:t>
                      </a:r>
                      <a:endParaRPr lang="en-PK" sz="14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921600009"/>
                  </a:ext>
                </a:extLst>
              </a:tr>
              <a:tr h="313736">
                <a:tc>
                  <a:txBody>
                    <a:bodyPr/>
                    <a:lstStyle/>
                    <a:p>
                      <a:pPr algn="ctr"/>
                      <a:r>
                        <a:rPr lang="en-US" sz="1400" dirty="0">
                          <a:latin typeface="Roboto" panose="02000000000000000000" pitchFamily="2" charset="0"/>
                          <a:ea typeface="Roboto" panose="02000000000000000000" pitchFamily="2" charset="0"/>
                        </a:rPr>
                        <a:t>23</a:t>
                      </a:r>
                      <a:endParaRPr lang="en-PK" sz="1400" dirty="0">
                        <a:latin typeface="Roboto" panose="02000000000000000000" pitchFamily="2" charset="0"/>
                        <a:ea typeface="Roboto" panose="02000000000000000000" pitchFamily="2" charset="0"/>
                      </a:endParaRPr>
                    </a:p>
                  </a:txBody>
                  <a:tcPr/>
                </a:tc>
                <a:tc>
                  <a:txBody>
                    <a:bodyPr/>
                    <a:lstStyle/>
                    <a:p>
                      <a:pPr algn="ctr"/>
                      <a:r>
                        <a:rPr lang="en-US" sz="1400" dirty="0">
                          <a:latin typeface="Roboto" panose="02000000000000000000" pitchFamily="2" charset="0"/>
                          <a:ea typeface="Roboto" panose="02000000000000000000" pitchFamily="2" charset="0"/>
                        </a:rPr>
                        <a:t>F</a:t>
                      </a:r>
                      <a:endParaRPr lang="en-PK" sz="1400" dirty="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995458805"/>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21"/>
                                        </p:tgtEl>
                                        <p:attrNameLst>
                                          <p:attrName>style.visibility</p:attrName>
                                        </p:attrNameLst>
                                      </p:cBhvr>
                                      <p:to>
                                        <p:strVal val="visible"/>
                                      </p:to>
                                    </p:set>
                                    <p:animEffect transition="in" filter="circle(in)">
                                      <p:cBhvr>
                                        <p:cTn id="7" dur="2000"/>
                                        <p:tgtEl>
                                          <p:spTgt spid="921"/>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par>
                                <p:cTn id="11" presetID="6" presetClass="entr" presetSubtype="16" fill="hold" nodeType="withEffect">
                                  <p:stCondLst>
                                    <p:cond delay="0"/>
                                  </p:stCondLst>
                                  <p:childTnLst>
                                    <p:set>
                                      <p:cBhvr>
                                        <p:cTn id="12" dur="1" fill="hold">
                                          <p:stCondLst>
                                            <p:cond delay="0"/>
                                          </p:stCondLst>
                                        </p:cTn>
                                        <p:tgtEl>
                                          <p:spTgt spid="957"/>
                                        </p:tgtEl>
                                        <p:attrNameLst>
                                          <p:attrName>style.visibility</p:attrName>
                                        </p:attrNameLst>
                                      </p:cBhvr>
                                      <p:to>
                                        <p:strVal val="visible"/>
                                      </p:to>
                                    </p:set>
                                    <p:animEffect transition="in" filter="circle(in)">
                                      <p:cBhvr>
                                        <p:cTn id="13" dur="2000"/>
                                        <p:tgtEl>
                                          <p:spTgt spid="957"/>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E2A0CCF1-0B3C-46A8-90EF-3BCB30B71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A picture containing vector graphics&#10;&#10;Description automatically generated">
            <a:extLst>
              <a:ext uri="{FF2B5EF4-FFF2-40B4-BE49-F238E27FC236}">
                <a16:creationId xmlns:a16="http://schemas.microsoft.com/office/drawing/2014/main" id="{FF3C75BB-48BB-4FD4-8C0A-755B355B0B7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0256" y1="29233" x2="56070" y2="29393"/>
                        <a14:foregroundMark x1="77157" y1="54153" x2="76358" y2="58307"/>
                        <a14:foregroundMark x1="58147" y1="69329" x2="62620" y2="75080"/>
                        <a14:foregroundMark x1="41853" y1="69329" x2="32588" y2="74601"/>
                        <a14:foregroundMark x1="32588" y1="74601" x2="32588" y2="74601"/>
                        <a14:foregroundMark x1="29233" y1="55911" x2="29233" y2="55911"/>
                        <a14:foregroundMark x1="26358" y1="54153" x2="31629" y2="55591"/>
                        <a14:foregroundMark x1="31629" y1="55591" x2="31629" y2="55591"/>
                      </a14:backgroundRemoval>
                    </a14:imgEffect>
                  </a14:imgLayer>
                </a14:imgProps>
              </a:ext>
              <a:ext uri="{28A0092B-C50C-407E-A947-70E740481C1C}">
                <a14:useLocalDpi xmlns:a14="http://schemas.microsoft.com/office/drawing/2010/main" val="0"/>
              </a:ext>
            </a:extLst>
          </a:blip>
          <a:stretch>
            <a:fillRect/>
          </a:stretch>
        </p:blipFill>
        <p:spPr>
          <a:xfrm>
            <a:off x="5169089" y="231156"/>
            <a:ext cx="2967535" cy="2967535"/>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AABAFA98-E2FB-42F8-91A6-38D15E69D40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5135" y1="24742" x2="35135" y2="24742"/>
                        <a14:foregroundMark x1="36293" y1="26804" x2="38610" y2="29381"/>
                        <a14:foregroundMark x1="44788" y1="21649" x2="45946" y2="31959"/>
                        <a14:foregroundMark x1="34749" y1="21134" x2="37452" y2="33505"/>
                      </a14:backgroundRemoval>
                    </a14:imgEffect>
                  </a14:imgLayer>
                </a14:imgProps>
              </a:ext>
              <a:ext uri="{28A0092B-C50C-407E-A947-70E740481C1C}">
                <a14:useLocalDpi xmlns:a14="http://schemas.microsoft.com/office/drawing/2010/main" val="0"/>
              </a:ext>
            </a:extLst>
          </a:blip>
          <a:stretch>
            <a:fillRect/>
          </a:stretch>
        </p:blipFill>
        <p:spPr>
          <a:xfrm rot="1782584">
            <a:off x="7211020" y="509134"/>
            <a:ext cx="1276283" cy="955981"/>
          </a:xfrm>
          <a:prstGeom prst="rect">
            <a:avLst/>
          </a:prstGeom>
        </p:spPr>
      </p:pic>
      <p:pic>
        <p:nvPicPr>
          <p:cNvPr id="11" name="Picture 10" descr="A picture containing text, clipart&#10;&#10;Description automatically generated">
            <a:extLst>
              <a:ext uri="{FF2B5EF4-FFF2-40B4-BE49-F238E27FC236}">
                <a16:creationId xmlns:a16="http://schemas.microsoft.com/office/drawing/2014/main" id="{53BD7228-5B60-4A3B-AB62-D514108B9B03}"/>
              </a:ext>
            </a:extLst>
          </p:cNvPr>
          <p:cNvPicPr>
            <a:picLocks noChangeAspect="1"/>
          </p:cNvPicPr>
          <p:nvPr/>
        </p:nvPicPr>
        <p:blipFill>
          <a:blip r:embed="rId7">
            <a:extLst>
              <a:ext uri="{BEBA8EAE-BF5A-486C-A8C5-ECC9F3942E4B}">
                <a14:imgProps xmlns:a14="http://schemas.microsoft.com/office/drawing/2010/main">
                  <a14:imgLayer r:embed="rId6">
                    <a14:imgEffect>
                      <a14:backgroundRemoval t="10000" b="90000" l="10000" r="90000">
                        <a14:foregroundMark x1="14286" y1="22680" x2="15830" y2="74227"/>
                        <a14:foregroundMark x1="10811" y1="21649" x2="20463" y2="23196"/>
                        <a14:foregroundMark x1="10425" y1="20103" x2="11969" y2="32990"/>
                        <a14:foregroundMark x1="20849" y1="19588" x2="19305" y2="31443"/>
                        <a14:backgroundMark x1="38996" y1="33505" x2="40927" y2="61856"/>
                        <a14:backgroundMark x1="40927" y1="61856" x2="55212" y2="69588"/>
                        <a14:backgroundMark x1="55212" y1="69588" x2="55212" y2="69588"/>
                      </a14:backgroundRemoval>
                    </a14:imgEffect>
                  </a14:imgLayer>
                </a14:imgProps>
              </a:ext>
              <a:ext uri="{28A0092B-C50C-407E-A947-70E740481C1C}">
                <a14:useLocalDpi xmlns:a14="http://schemas.microsoft.com/office/drawing/2010/main" val="0"/>
              </a:ext>
            </a:extLst>
          </a:blip>
          <a:stretch>
            <a:fillRect/>
          </a:stretch>
        </p:blipFill>
        <p:spPr>
          <a:xfrm rot="2203627">
            <a:off x="7499299" y="2205627"/>
            <a:ext cx="1341350" cy="1139830"/>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3E571009-38AD-4374-A024-DB5CECC2786C}"/>
              </a:ext>
            </a:extLst>
          </p:cNvPr>
          <p:cNvPicPr>
            <a:picLocks noChangeAspect="1"/>
          </p:cNvPicPr>
          <p:nvPr/>
        </p:nvPicPr>
        <p:blipFill>
          <a:blip r:embed="rId8">
            <a:extLst>
              <a:ext uri="{BEBA8EAE-BF5A-486C-A8C5-ECC9F3942E4B}">
                <a14:imgProps xmlns:a14="http://schemas.microsoft.com/office/drawing/2010/main">
                  <a14:imgLayer r:embed="rId6">
                    <a14:imgEffect>
                      <a14:backgroundRemoval t="10000" b="90000" l="10000" r="90000">
                        <a14:foregroundMark x1="71815" y1="31443" x2="89961" y2="55670"/>
                        <a14:foregroundMark x1="89961" y1="55670" x2="77220" y2="69588"/>
                        <a14:foregroundMark x1="74903" y1="21649" x2="79923" y2="23711"/>
                        <a14:foregroundMark x1="85714" y1="25258" x2="88417" y2="25258"/>
                        <a14:foregroundMark x1="88417" y1="25258" x2="88417" y2="25258"/>
                        <a14:foregroundMark x1="74517" y1="20103" x2="75676" y2="30412"/>
                        <a14:foregroundMark x1="75676" y1="30412" x2="75676" y2="30412"/>
                        <a14:foregroundMark x1="86873" y1="21649" x2="86873" y2="33505"/>
                        <a14:foregroundMark x1="86873" y1="33505" x2="86873" y2="33505"/>
                        <a14:foregroundMark x1="84556" y1="18557" x2="86100" y2="33505"/>
                        <a14:backgroundMark x1="56371" y1="32990" x2="56371" y2="44845"/>
                        <a14:backgroundMark x1="56371" y1="44845" x2="56371" y2="44845"/>
                        <a14:backgroundMark x1="35135" y1="31443" x2="53668" y2="46907"/>
                        <a14:backgroundMark x1="53668" y1="46907" x2="45174" y2="74227"/>
                        <a14:backgroundMark x1="45174" y1="74227" x2="56371" y2="74742"/>
                        <a14:backgroundMark x1="50579" y1="47423" x2="46332" y2="72165"/>
                      </a14:backgroundRemoval>
                    </a14:imgEffect>
                  </a14:imgLayer>
                </a14:imgProps>
              </a:ext>
              <a:ext uri="{28A0092B-C50C-407E-A947-70E740481C1C}">
                <a14:useLocalDpi xmlns:a14="http://schemas.microsoft.com/office/drawing/2010/main" val="0"/>
              </a:ext>
            </a:extLst>
          </a:blip>
          <a:stretch>
            <a:fillRect/>
          </a:stretch>
        </p:blipFill>
        <p:spPr>
          <a:xfrm rot="20941032">
            <a:off x="4061176" y="563124"/>
            <a:ext cx="1671095" cy="1251708"/>
          </a:xfrm>
          <a:prstGeom prst="rect">
            <a:avLst/>
          </a:prstGeom>
        </p:spPr>
      </p:pic>
      <p:pic>
        <p:nvPicPr>
          <p:cNvPr id="15" name="Picture 14">
            <a:extLst>
              <a:ext uri="{FF2B5EF4-FFF2-40B4-BE49-F238E27FC236}">
                <a16:creationId xmlns:a16="http://schemas.microsoft.com/office/drawing/2014/main" id="{882532C3-153C-4CD2-9076-EE7A67A2692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28914" y1="41534" x2="32588" y2="43610"/>
                        <a14:foregroundMark x1="51597" y1="34824" x2="57188" y2="48083"/>
                        <a14:foregroundMark x1="57188" y1="48083" x2="57827" y2="48562"/>
                        <a14:foregroundMark x1="43131" y1="61342" x2="50479" y2="54792"/>
                        <a14:foregroundMark x1="52396" y1="54313" x2="57508" y2="55112"/>
                        <a14:foregroundMark x1="68051" y1="66134" x2="72364" y2="75240"/>
                        <a14:foregroundMark x1="72364" y1="75240" x2="72364" y2="75879"/>
                        <a14:foregroundMark x1="55431" y1="76677" x2="55431" y2="76677"/>
                      </a14:backgroundRemoval>
                    </a14:imgEffect>
                  </a14:imgLayer>
                </a14:imgProps>
              </a:ext>
              <a:ext uri="{28A0092B-C50C-407E-A947-70E740481C1C}">
                <a14:useLocalDpi xmlns:a14="http://schemas.microsoft.com/office/drawing/2010/main" val="0"/>
              </a:ext>
            </a:extLst>
          </a:blip>
          <a:stretch>
            <a:fillRect/>
          </a:stretch>
        </p:blipFill>
        <p:spPr>
          <a:xfrm flipH="1">
            <a:off x="1063620" y="201680"/>
            <a:ext cx="3044203" cy="2991269"/>
          </a:xfrm>
          <a:prstGeom prst="rect">
            <a:avLst/>
          </a:prstGeom>
        </p:spPr>
      </p:pic>
      <p:pic>
        <p:nvPicPr>
          <p:cNvPr id="17" name="Picture 16" descr="A picture containing text, clipart&#10;&#10;Description automatically generated">
            <a:extLst>
              <a:ext uri="{FF2B5EF4-FFF2-40B4-BE49-F238E27FC236}">
                <a16:creationId xmlns:a16="http://schemas.microsoft.com/office/drawing/2014/main" id="{B897CC52-09E4-4760-91D1-65CB7D9C5BC5}"/>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37452" y1="24742" x2="46332" y2="26289"/>
                        <a14:foregroundMark x1="46332" y1="26289" x2="46332" y2="26289"/>
                        <a14:foregroundMark x1="37066" y1="23196" x2="40154" y2="36082"/>
                        <a14:foregroundMark x1="46718" y1="22165" x2="40927" y2="39175"/>
                        <a14:foregroundMark x1="36293" y1="21649" x2="42471" y2="33505"/>
                      </a14:backgroundRemoval>
                    </a14:imgEffect>
                  </a14:imgLayer>
                </a14:imgProps>
              </a:ext>
              <a:ext uri="{28A0092B-C50C-407E-A947-70E740481C1C}">
                <a14:useLocalDpi xmlns:a14="http://schemas.microsoft.com/office/drawing/2010/main" val="0"/>
              </a:ext>
            </a:extLst>
          </a:blip>
          <a:stretch>
            <a:fillRect/>
          </a:stretch>
        </p:blipFill>
        <p:spPr>
          <a:xfrm rot="19912848">
            <a:off x="332543" y="1745995"/>
            <a:ext cx="1706740" cy="1278407"/>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AD5A1D76-E41E-4985-8E09-F1D62C3E6747}"/>
              </a:ext>
            </a:extLst>
          </p:cNvPr>
          <p:cNvPicPr>
            <a:picLocks noChangeAspect="1"/>
          </p:cNvPicPr>
          <p:nvPr/>
        </p:nvPicPr>
        <p:blipFill>
          <a:blip r:embed="rId13">
            <a:extLst>
              <a:ext uri="{BEBA8EAE-BF5A-486C-A8C5-ECC9F3942E4B}">
                <a14:imgProps xmlns:a14="http://schemas.microsoft.com/office/drawing/2010/main">
                  <a14:imgLayer r:embed="rId12">
                    <a14:imgEffect>
                      <a14:backgroundRemoval t="10000" b="90000" l="10000" r="90000">
                        <a14:foregroundMark x1="10811" y1="69072" x2="15444" y2="32990"/>
                        <a14:foregroundMark x1="15444" y1="32990" x2="23938" y2="23711"/>
                        <a14:foregroundMark x1="23938" y1="23711" x2="27413" y2="70103"/>
                        <a14:foregroundMark x1="12741" y1="23711" x2="23938" y2="24742"/>
                        <a14:foregroundMark x1="23938" y1="24742" x2="23938" y2="24742"/>
                        <a14:foregroundMark x1="25483" y1="19588" x2="24324" y2="37629"/>
                        <a14:foregroundMark x1="14286" y1="24227" x2="13514" y2="40206"/>
                        <a14:foregroundMark x1="13514" y1="40206" x2="13514" y2="40206"/>
                        <a14:backgroundMark x1="42085" y1="29897" x2="43629" y2="58763"/>
                        <a14:backgroundMark x1="43629" y1="58763" x2="48263" y2="71134"/>
                        <a14:backgroundMark x1="48263" y1="71134" x2="57915" y2="73711"/>
                        <a14:backgroundMark x1="57915" y1="73711" x2="61004" y2="59794"/>
                        <a14:backgroundMark x1="61004" y1="59794" x2="61004" y2="59278"/>
                        <a14:backgroundMark x1="42857" y1="57216" x2="42085" y2="61856"/>
                        <a14:backgroundMark x1="42085" y1="61856" x2="42085" y2="61856"/>
                      </a14:backgroundRemoval>
                    </a14:imgEffect>
                  </a14:imgLayer>
                </a14:imgProps>
              </a:ext>
              <a:ext uri="{28A0092B-C50C-407E-A947-70E740481C1C}">
                <a14:useLocalDpi xmlns:a14="http://schemas.microsoft.com/office/drawing/2010/main" val="0"/>
              </a:ext>
            </a:extLst>
          </a:blip>
          <a:stretch>
            <a:fillRect/>
          </a:stretch>
        </p:blipFill>
        <p:spPr>
          <a:xfrm rot="2492245">
            <a:off x="3424574" y="571442"/>
            <a:ext cx="1843049" cy="1380509"/>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5B3841C2-8B7A-4921-8336-F99EFBB12A57}"/>
              </a:ext>
            </a:extLst>
          </p:cNvPr>
          <p:cNvPicPr>
            <a:picLocks noChangeAspect="1"/>
          </p:cNvPicPr>
          <p:nvPr/>
        </p:nvPicPr>
        <p:blipFill>
          <a:blip r:embed="rId14">
            <a:extLst>
              <a:ext uri="{BEBA8EAE-BF5A-486C-A8C5-ECC9F3942E4B}">
                <a14:imgProps xmlns:a14="http://schemas.microsoft.com/office/drawing/2010/main">
                  <a14:imgLayer r:embed="rId12">
                    <a14:imgEffect>
                      <a14:backgroundRemoval t="9794" b="89691" l="9653" r="92278">
                        <a14:foregroundMark x1="92278" y1="43299" x2="76834" y2="24227"/>
                        <a14:foregroundMark x1="76834" y1="24227" x2="74517" y2="49485"/>
                        <a14:foregroundMark x1="74517" y1="49485" x2="79151" y2="76289"/>
                        <a14:foregroundMark x1="79151" y1="76289" x2="89575" y2="63918"/>
                        <a14:foregroundMark x1="78378" y1="24742" x2="88417" y2="23196"/>
                        <a14:foregroundMark x1="77220" y1="23196" x2="78378" y2="36598"/>
                        <a14:foregroundMark x1="89961" y1="21134" x2="89961" y2="29897"/>
                        <a14:foregroundMark x1="89961" y1="29897" x2="89961" y2="29897"/>
                        <a14:backgroundMark x1="43629" y1="36598" x2="43629" y2="70619"/>
                        <a14:backgroundMark x1="45946" y1="52062" x2="54440" y2="52062"/>
                        <a14:backgroundMark x1="56371" y1="52062" x2="44788" y2="72165"/>
                        <a14:backgroundMark x1="47876" y1="73196" x2="55598" y2="42784"/>
                        <a14:backgroundMark x1="55598" y1="42784" x2="42471" y2="64948"/>
                        <a14:backgroundMark x1="42471" y1="64948" x2="42471" y2="69588"/>
                      </a14:backgroundRemoval>
                    </a14:imgEffect>
                  </a14:imgLayer>
                </a14:imgProps>
              </a:ext>
              <a:ext uri="{28A0092B-C50C-407E-A947-70E740481C1C}">
                <a14:useLocalDpi xmlns:a14="http://schemas.microsoft.com/office/drawing/2010/main" val="0"/>
              </a:ext>
            </a:extLst>
          </a:blip>
          <a:stretch>
            <a:fillRect/>
          </a:stretch>
        </p:blipFill>
        <p:spPr>
          <a:xfrm rot="20787656">
            <a:off x="-342597" y="496034"/>
            <a:ext cx="1850231" cy="1385888"/>
          </a:xfrm>
          <a:prstGeom prst="rect">
            <a:avLst/>
          </a:prstGeom>
        </p:spPr>
      </p:pic>
      <p:sp>
        <p:nvSpPr>
          <p:cNvPr id="23" name="Google Shape;218;p19">
            <a:extLst>
              <a:ext uri="{FF2B5EF4-FFF2-40B4-BE49-F238E27FC236}">
                <a16:creationId xmlns:a16="http://schemas.microsoft.com/office/drawing/2014/main" id="{EAA6135C-C90E-4021-B81A-CF7DD9970422}"/>
              </a:ext>
            </a:extLst>
          </p:cNvPr>
          <p:cNvSpPr/>
          <p:nvPr/>
        </p:nvSpPr>
        <p:spPr>
          <a:xfrm>
            <a:off x="1438547" y="3962968"/>
            <a:ext cx="2107816" cy="286604"/>
          </a:xfrm>
          <a:prstGeom prst="roundRect">
            <a:avLst>
              <a:gd name="adj" fmla="val 50000"/>
            </a:avLst>
          </a:prstGeom>
          <a:solidFill>
            <a:srgbClr val="6520A2"/>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lang="en" sz="1500" kern="0" dirty="0">
                <a:solidFill>
                  <a:srgbClr val="FFFFFF"/>
                </a:solidFill>
                <a:latin typeface="Fira Sans Extra Condensed SemiBold"/>
                <a:ea typeface="Fira Sans Extra Condensed"/>
                <a:cs typeface="Fira Sans Extra Condensed"/>
                <a:sym typeface="Fira Sans Extra Condensed SemiBold"/>
              </a:rPr>
              <a:t>PLAY</a:t>
            </a:r>
            <a:endParaRPr kumimoji="0" sz="15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24" name="Google Shape;218;p19">
            <a:extLst>
              <a:ext uri="{FF2B5EF4-FFF2-40B4-BE49-F238E27FC236}">
                <a16:creationId xmlns:a16="http://schemas.microsoft.com/office/drawing/2014/main" id="{F5D8A9A8-A9EB-4F44-911D-71DDBF2EF3E4}"/>
              </a:ext>
            </a:extLst>
          </p:cNvPr>
          <p:cNvSpPr/>
          <p:nvPr/>
        </p:nvSpPr>
        <p:spPr>
          <a:xfrm>
            <a:off x="5597639" y="3962968"/>
            <a:ext cx="2107816" cy="286604"/>
          </a:xfrm>
          <a:prstGeom prst="roundRect">
            <a:avLst>
              <a:gd name="adj" fmla="val 50000"/>
            </a:avLst>
          </a:prstGeom>
          <a:solidFill>
            <a:srgbClr val="6520A2"/>
          </a:solidFill>
          <a:ln>
            <a:noFill/>
          </a:ln>
        </p:spPr>
        <p:txBody>
          <a:bodyPr spcFirstLastPara="1" wrap="square" lIns="68569" tIns="68569" rIns="68569" bIns="68569"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 sz="1500" b="0" i="0" u="none" strike="noStrike" kern="0" cap="none" spc="0" normalizeH="0" baseline="0" noProof="0" dirty="0">
                <a:ln>
                  <a:noFill/>
                </a:ln>
                <a:solidFill>
                  <a:srgbClr val="FFFFFF"/>
                </a:solidFill>
                <a:effectLst/>
                <a:uLnTx/>
                <a:uFillTx/>
                <a:latin typeface="Fira Sans Extra Condensed SemiBold"/>
                <a:ea typeface="Fira Sans Extra Condensed"/>
                <a:cs typeface="Fira Sans Extra Condensed"/>
                <a:sym typeface="Fira Sans Extra Condensed SemiBold"/>
              </a:rPr>
              <a:t>PLAY</a:t>
            </a:r>
            <a:endParaRPr kumimoji="0" sz="15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25" name="Rectangle 24">
            <a:extLst>
              <a:ext uri="{FF2B5EF4-FFF2-40B4-BE49-F238E27FC236}">
                <a16:creationId xmlns:a16="http://schemas.microsoft.com/office/drawing/2014/main" id="{B75561AE-8FD3-4806-A5B4-1218FC0ECDBE}"/>
              </a:ext>
            </a:extLst>
          </p:cNvPr>
          <p:cNvSpPr/>
          <p:nvPr/>
        </p:nvSpPr>
        <p:spPr>
          <a:xfrm>
            <a:off x="1184400" y="2820530"/>
            <a:ext cx="2637838" cy="1177245"/>
          </a:xfrm>
          <a:prstGeom prst="rect">
            <a:avLst/>
          </a:prstGeom>
          <a:noFill/>
        </p:spPr>
        <p:txBody>
          <a:bodyPr wrap="square" lIns="68580" tIns="34290" rIns="68580" bIns="3429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400" b="1" cap="none" spc="0" dirty="0">
                <a:ln w="22225">
                  <a:solidFill>
                    <a:schemeClr val="accent2"/>
                  </a:solidFill>
                  <a:prstDash val="solid"/>
                </a:ln>
                <a:solidFill>
                  <a:schemeClr val="accent2">
                    <a:lumMod val="40000"/>
                    <a:lumOff val="60000"/>
                  </a:schemeClr>
                </a:solidFill>
                <a:effectLst/>
              </a:rPr>
              <a:t>ALPHABETS</a:t>
            </a:r>
          </a:p>
          <a:p>
            <a:pPr algn="ctr"/>
            <a:r>
              <a:rPr lang="en-US" sz="2400" b="1" dirty="0">
                <a:ln w="22225">
                  <a:solidFill>
                    <a:schemeClr val="accent2"/>
                  </a:solidFill>
                  <a:prstDash val="solid"/>
                </a:ln>
                <a:solidFill>
                  <a:schemeClr val="accent2">
                    <a:lumMod val="40000"/>
                    <a:lumOff val="60000"/>
                  </a:schemeClr>
                </a:solidFill>
              </a:rPr>
              <a:t>-</a:t>
            </a:r>
          </a:p>
          <a:p>
            <a:pPr algn="ctr"/>
            <a:r>
              <a:rPr lang="en-US" sz="2400" b="1" cap="none" spc="0" dirty="0">
                <a:ln w="22225">
                  <a:solidFill>
                    <a:schemeClr val="accent2"/>
                  </a:solidFill>
                  <a:prstDash val="solid"/>
                </a:ln>
                <a:solidFill>
                  <a:schemeClr val="accent2">
                    <a:lumMod val="40000"/>
                    <a:lumOff val="60000"/>
                  </a:schemeClr>
                </a:solidFill>
                <a:effectLst/>
              </a:rPr>
              <a:t>NUMBERS</a:t>
            </a:r>
          </a:p>
        </p:txBody>
      </p:sp>
      <p:sp>
        <p:nvSpPr>
          <p:cNvPr id="27" name="Rectangle 26">
            <a:extLst>
              <a:ext uri="{FF2B5EF4-FFF2-40B4-BE49-F238E27FC236}">
                <a16:creationId xmlns:a16="http://schemas.microsoft.com/office/drawing/2014/main" id="{9257C07C-F6F5-4430-A4E7-C163C57AAD23}"/>
              </a:ext>
            </a:extLst>
          </p:cNvPr>
          <p:cNvSpPr/>
          <p:nvPr/>
        </p:nvSpPr>
        <p:spPr>
          <a:xfrm>
            <a:off x="5331623" y="2842706"/>
            <a:ext cx="2637838" cy="1177245"/>
          </a:xfrm>
          <a:prstGeom prst="rect">
            <a:avLst/>
          </a:prstGeom>
          <a:noFill/>
        </p:spPr>
        <p:txBody>
          <a:bodyPr wrap="square" lIns="68580" tIns="34290" rIns="68580" bIns="3429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400" b="1" cap="none" spc="0" dirty="0">
                <a:ln w="22225">
                  <a:solidFill>
                    <a:schemeClr val="accent2"/>
                  </a:solidFill>
                  <a:prstDash val="solid"/>
                </a:ln>
                <a:solidFill>
                  <a:schemeClr val="accent2">
                    <a:lumMod val="40000"/>
                    <a:lumOff val="60000"/>
                  </a:schemeClr>
                </a:solidFill>
                <a:effectLst/>
              </a:rPr>
              <a:t>NUMBERS</a:t>
            </a:r>
          </a:p>
          <a:p>
            <a:pPr algn="ctr"/>
            <a:r>
              <a:rPr lang="en-US" sz="2400" b="1" dirty="0">
                <a:ln w="22225">
                  <a:solidFill>
                    <a:schemeClr val="accent2"/>
                  </a:solidFill>
                  <a:prstDash val="solid"/>
                </a:ln>
                <a:solidFill>
                  <a:schemeClr val="accent2">
                    <a:lumMod val="40000"/>
                    <a:lumOff val="60000"/>
                  </a:schemeClr>
                </a:solidFill>
              </a:rPr>
              <a:t>-</a:t>
            </a:r>
          </a:p>
          <a:p>
            <a:pPr algn="ctr"/>
            <a:r>
              <a:rPr lang="en-US" sz="2400" b="1" cap="none" spc="0" dirty="0">
                <a:ln w="22225">
                  <a:solidFill>
                    <a:schemeClr val="accent2"/>
                  </a:solidFill>
                  <a:prstDash val="solid"/>
                </a:ln>
                <a:solidFill>
                  <a:schemeClr val="accent2">
                    <a:lumMod val="40000"/>
                    <a:lumOff val="60000"/>
                  </a:schemeClr>
                </a:solidFill>
                <a:effectLst/>
              </a:rPr>
              <a:t>ALPHABETS</a:t>
            </a:r>
          </a:p>
        </p:txBody>
      </p:sp>
      <p:grpSp>
        <p:nvGrpSpPr>
          <p:cNvPr id="31" name="Group 30">
            <a:extLst>
              <a:ext uri="{FF2B5EF4-FFF2-40B4-BE49-F238E27FC236}">
                <a16:creationId xmlns:a16="http://schemas.microsoft.com/office/drawing/2014/main" id="{F6FFC51E-6473-4B84-9B17-7E31BD4D9C32}"/>
              </a:ext>
            </a:extLst>
          </p:cNvPr>
          <p:cNvGrpSpPr/>
          <p:nvPr/>
        </p:nvGrpSpPr>
        <p:grpSpPr>
          <a:xfrm>
            <a:off x="2492454" y="4019951"/>
            <a:ext cx="161460" cy="147442"/>
            <a:chOff x="3274648" y="5355441"/>
            <a:chExt cx="215280" cy="196589"/>
          </a:xfrm>
        </p:grpSpPr>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 name="Ink 1">
                  <a:extLst>
                    <a:ext uri="{FF2B5EF4-FFF2-40B4-BE49-F238E27FC236}">
                      <a16:creationId xmlns:a16="http://schemas.microsoft.com/office/drawing/2014/main" id="{AC5A3E50-1194-44AD-BFCA-444F01034FD2}"/>
                    </a:ext>
                  </a:extLst>
                </p14:cNvPr>
                <p14:cNvContentPartPr/>
                <p14:nvPr/>
              </p14:nvContentPartPr>
              <p14:xfrm>
                <a:off x="3274648" y="5551670"/>
                <a:ext cx="360" cy="360"/>
              </p14:xfrm>
            </p:contentPart>
          </mc:Choice>
          <mc:Fallback xmlns="">
            <p:pic>
              <p:nvPicPr>
                <p:cNvPr id="2" name="Ink 1">
                  <a:extLst>
                    <a:ext uri="{FF2B5EF4-FFF2-40B4-BE49-F238E27FC236}">
                      <a16:creationId xmlns:a16="http://schemas.microsoft.com/office/drawing/2014/main" id="{AC5A3E50-1194-44AD-BFCA-444F01034FD2}"/>
                    </a:ext>
                  </a:extLst>
                </p:cNvPr>
                <p:cNvPicPr/>
                <p:nvPr/>
              </p:nvPicPr>
              <p:blipFill>
                <a:blip r:embed="rId16"/>
                <a:stretch>
                  <a:fillRect/>
                </a:stretch>
              </p:blipFill>
              <p:spPr>
                <a:xfrm>
                  <a:off x="3211648" y="5173670"/>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 name="Ink 2">
                  <a:extLst>
                    <a:ext uri="{FF2B5EF4-FFF2-40B4-BE49-F238E27FC236}">
                      <a16:creationId xmlns:a16="http://schemas.microsoft.com/office/drawing/2014/main" id="{7EA8EEC8-EFC8-4B43-8570-DCAB1ED12277}"/>
                    </a:ext>
                  </a:extLst>
                </p14:cNvPr>
                <p14:cNvContentPartPr/>
                <p14:nvPr/>
              </p14:nvContentPartPr>
              <p14:xfrm>
                <a:off x="3274648" y="5476790"/>
                <a:ext cx="360" cy="360"/>
              </p14:xfrm>
            </p:contentPart>
          </mc:Choice>
          <mc:Fallback xmlns="">
            <p:pic>
              <p:nvPicPr>
                <p:cNvPr id="3" name="Ink 2">
                  <a:extLst>
                    <a:ext uri="{FF2B5EF4-FFF2-40B4-BE49-F238E27FC236}">
                      <a16:creationId xmlns:a16="http://schemas.microsoft.com/office/drawing/2014/main" id="{7EA8EEC8-EFC8-4B43-8570-DCAB1ED12277}"/>
                    </a:ext>
                  </a:extLst>
                </p:cNvPr>
                <p:cNvPicPr/>
                <p:nvPr/>
              </p:nvPicPr>
              <p:blipFill>
                <a:blip r:embed="rId18"/>
                <a:stretch>
                  <a:fillRect/>
                </a:stretch>
              </p:blipFill>
              <p:spPr>
                <a:xfrm>
                  <a:off x="3211648" y="5098790"/>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4" name="Ink 3">
                  <a:extLst>
                    <a:ext uri="{FF2B5EF4-FFF2-40B4-BE49-F238E27FC236}">
                      <a16:creationId xmlns:a16="http://schemas.microsoft.com/office/drawing/2014/main" id="{7A2E056E-2588-46AD-B9F3-E7DB099671E4}"/>
                    </a:ext>
                  </a:extLst>
                </p14:cNvPr>
                <p14:cNvContentPartPr/>
                <p14:nvPr/>
              </p14:nvContentPartPr>
              <p14:xfrm>
                <a:off x="3274648" y="5476790"/>
                <a:ext cx="360" cy="360"/>
              </p14:xfrm>
            </p:contentPart>
          </mc:Choice>
          <mc:Fallback xmlns="">
            <p:pic>
              <p:nvPicPr>
                <p:cNvPr id="4" name="Ink 3">
                  <a:extLst>
                    <a:ext uri="{FF2B5EF4-FFF2-40B4-BE49-F238E27FC236}">
                      <a16:creationId xmlns:a16="http://schemas.microsoft.com/office/drawing/2014/main" id="{7A2E056E-2588-46AD-B9F3-E7DB099671E4}"/>
                    </a:ext>
                  </a:extLst>
                </p:cNvPr>
                <p:cNvPicPr/>
                <p:nvPr/>
              </p:nvPicPr>
              <p:blipFill>
                <a:blip r:embed="rId18"/>
                <a:stretch>
                  <a:fillRect/>
                </a:stretch>
              </p:blipFill>
              <p:spPr>
                <a:xfrm>
                  <a:off x="3211648" y="5098790"/>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8" name="Ink 7">
                  <a:extLst>
                    <a:ext uri="{FF2B5EF4-FFF2-40B4-BE49-F238E27FC236}">
                      <a16:creationId xmlns:a16="http://schemas.microsoft.com/office/drawing/2014/main" id="{6D61A521-13CF-464D-8E85-7AD6606797C4}"/>
                    </a:ext>
                  </a:extLst>
                </p14:cNvPr>
                <p14:cNvContentPartPr/>
                <p14:nvPr/>
              </p14:nvContentPartPr>
              <p14:xfrm>
                <a:off x="3293728" y="5430350"/>
                <a:ext cx="360" cy="360"/>
              </p14:xfrm>
            </p:contentPart>
          </mc:Choice>
          <mc:Fallback xmlns="">
            <p:pic>
              <p:nvPicPr>
                <p:cNvPr id="8" name="Ink 7">
                  <a:extLst>
                    <a:ext uri="{FF2B5EF4-FFF2-40B4-BE49-F238E27FC236}">
                      <a16:creationId xmlns:a16="http://schemas.microsoft.com/office/drawing/2014/main" id="{6D61A521-13CF-464D-8E85-7AD6606797C4}"/>
                    </a:ext>
                  </a:extLst>
                </p:cNvPr>
                <p:cNvPicPr/>
                <p:nvPr/>
              </p:nvPicPr>
              <p:blipFill>
                <a:blip r:embed="rId21"/>
                <a:stretch>
                  <a:fillRect/>
                </a:stretch>
              </p:blipFill>
              <p:spPr>
                <a:xfrm>
                  <a:off x="3230728" y="5052350"/>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0" name="Ink 9">
                  <a:extLst>
                    <a:ext uri="{FF2B5EF4-FFF2-40B4-BE49-F238E27FC236}">
                      <a16:creationId xmlns:a16="http://schemas.microsoft.com/office/drawing/2014/main" id="{3CE33E4F-E2DC-42B0-B434-DF090B5E2BD1}"/>
                    </a:ext>
                  </a:extLst>
                </p14:cNvPr>
                <p14:cNvContentPartPr/>
                <p14:nvPr/>
              </p14:nvContentPartPr>
              <p14:xfrm>
                <a:off x="3293728" y="5430350"/>
                <a:ext cx="360" cy="360"/>
              </p14:xfrm>
            </p:contentPart>
          </mc:Choice>
          <mc:Fallback xmlns="">
            <p:pic>
              <p:nvPicPr>
                <p:cNvPr id="10" name="Ink 9">
                  <a:extLst>
                    <a:ext uri="{FF2B5EF4-FFF2-40B4-BE49-F238E27FC236}">
                      <a16:creationId xmlns:a16="http://schemas.microsoft.com/office/drawing/2014/main" id="{3CE33E4F-E2DC-42B0-B434-DF090B5E2BD1}"/>
                    </a:ext>
                  </a:extLst>
                </p:cNvPr>
                <p:cNvPicPr/>
                <p:nvPr/>
              </p:nvPicPr>
              <p:blipFill>
                <a:blip r:embed="rId21"/>
                <a:stretch>
                  <a:fillRect/>
                </a:stretch>
              </p:blipFill>
              <p:spPr>
                <a:xfrm>
                  <a:off x="3230728" y="5052350"/>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12" name="Ink 11">
                  <a:extLst>
                    <a:ext uri="{FF2B5EF4-FFF2-40B4-BE49-F238E27FC236}">
                      <a16:creationId xmlns:a16="http://schemas.microsoft.com/office/drawing/2014/main" id="{A7228B99-5612-471A-B874-862596576B5D}"/>
                    </a:ext>
                  </a:extLst>
                </p14:cNvPr>
                <p14:cNvContentPartPr/>
                <p14:nvPr/>
              </p14:nvContentPartPr>
              <p14:xfrm>
                <a:off x="3293728" y="5430350"/>
                <a:ext cx="360" cy="360"/>
              </p14:xfrm>
            </p:contentPart>
          </mc:Choice>
          <mc:Fallback xmlns="">
            <p:pic>
              <p:nvPicPr>
                <p:cNvPr id="12" name="Ink 11">
                  <a:extLst>
                    <a:ext uri="{FF2B5EF4-FFF2-40B4-BE49-F238E27FC236}">
                      <a16:creationId xmlns:a16="http://schemas.microsoft.com/office/drawing/2014/main" id="{A7228B99-5612-471A-B874-862596576B5D}"/>
                    </a:ext>
                  </a:extLst>
                </p:cNvPr>
                <p:cNvPicPr/>
                <p:nvPr/>
              </p:nvPicPr>
              <p:blipFill>
                <a:blip r:embed="rId21"/>
                <a:stretch>
                  <a:fillRect/>
                </a:stretch>
              </p:blipFill>
              <p:spPr>
                <a:xfrm>
                  <a:off x="3230728" y="5052350"/>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4" name="Ink 13">
                  <a:extLst>
                    <a:ext uri="{FF2B5EF4-FFF2-40B4-BE49-F238E27FC236}">
                      <a16:creationId xmlns:a16="http://schemas.microsoft.com/office/drawing/2014/main" id="{67206290-CE85-4CCC-A7AE-6A56F9ACEAFA}"/>
                    </a:ext>
                  </a:extLst>
                </p14:cNvPr>
                <p14:cNvContentPartPr/>
                <p14:nvPr/>
              </p14:nvContentPartPr>
              <p14:xfrm>
                <a:off x="3293728" y="5430350"/>
                <a:ext cx="360" cy="360"/>
              </p14:xfrm>
            </p:contentPart>
          </mc:Choice>
          <mc:Fallback xmlns="">
            <p:pic>
              <p:nvPicPr>
                <p:cNvPr id="14" name="Ink 13">
                  <a:extLst>
                    <a:ext uri="{FF2B5EF4-FFF2-40B4-BE49-F238E27FC236}">
                      <a16:creationId xmlns:a16="http://schemas.microsoft.com/office/drawing/2014/main" id="{67206290-CE85-4CCC-A7AE-6A56F9ACEAFA}"/>
                    </a:ext>
                  </a:extLst>
                </p:cNvPr>
                <p:cNvPicPr/>
                <p:nvPr/>
              </p:nvPicPr>
              <p:blipFill>
                <a:blip r:embed="rId21"/>
                <a:stretch>
                  <a:fillRect/>
                </a:stretch>
              </p:blipFill>
              <p:spPr>
                <a:xfrm>
                  <a:off x="3230728" y="5052350"/>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18" name="Ink 17">
                  <a:extLst>
                    <a:ext uri="{FF2B5EF4-FFF2-40B4-BE49-F238E27FC236}">
                      <a16:creationId xmlns:a16="http://schemas.microsoft.com/office/drawing/2014/main" id="{7C852629-11C2-45AB-AB83-E196652BBE59}"/>
                    </a:ext>
                  </a:extLst>
                </p14:cNvPr>
                <p14:cNvContentPartPr/>
                <p14:nvPr/>
              </p14:nvContentPartPr>
              <p14:xfrm>
                <a:off x="3489568" y="5355441"/>
                <a:ext cx="360" cy="360"/>
              </p14:xfrm>
            </p:contentPart>
          </mc:Choice>
          <mc:Fallback xmlns="">
            <p:pic>
              <p:nvPicPr>
                <p:cNvPr id="18" name="Ink 17">
                  <a:extLst>
                    <a:ext uri="{FF2B5EF4-FFF2-40B4-BE49-F238E27FC236}">
                      <a16:creationId xmlns:a16="http://schemas.microsoft.com/office/drawing/2014/main" id="{7C852629-11C2-45AB-AB83-E196652BBE59}"/>
                    </a:ext>
                  </a:extLst>
                </p:cNvPr>
                <p:cNvPicPr/>
                <p:nvPr/>
              </p:nvPicPr>
              <p:blipFill>
                <a:blip r:embed="rId26"/>
                <a:stretch>
                  <a:fillRect/>
                </a:stretch>
              </p:blipFill>
              <p:spPr>
                <a:xfrm>
                  <a:off x="3426568" y="4977441"/>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20" name="Ink 19">
                  <a:extLst>
                    <a:ext uri="{FF2B5EF4-FFF2-40B4-BE49-F238E27FC236}">
                      <a16:creationId xmlns:a16="http://schemas.microsoft.com/office/drawing/2014/main" id="{290DB8F1-B5B1-482A-8E33-9121D8F2D211}"/>
                    </a:ext>
                  </a:extLst>
                </p14:cNvPr>
                <p14:cNvContentPartPr/>
                <p14:nvPr/>
              </p14:nvContentPartPr>
              <p14:xfrm>
                <a:off x="3489568" y="5355441"/>
                <a:ext cx="360" cy="360"/>
              </p14:xfrm>
            </p:contentPart>
          </mc:Choice>
          <mc:Fallback xmlns="">
            <p:pic>
              <p:nvPicPr>
                <p:cNvPr id="20" name="Ink 19">
                  <a:extLst>
                    <a:ext uri="{FF2B5EF4-FFF2-40B4-BE49-F238E27FC236}">
                      <a16:creationId xmlns:a16="http://schemas.microsoft.com/office/drawing/2014/main" id="{290DB8F1-B5B1-482A-8E33-9121D8F2D211}"/>
                    </a:ext>
                  </a:extLst>
                </p:cNvPr>
                <p:cNvPicPr/>
                <p:nvPr/>
              </p:nvPicPr>
              <p:blipFill>
                <a:blip r:embed="rId26"/>
                <a:stretch>
                  <a:fillRect/>
                </a:stretch>
              </p:blipFill>
              <p:spPr>
                <a:xfrm>
                  <a:off x="3426568" y="4977441"/>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2" name="Ink 21">
                  <a:extLst>
                    <a:ext uri="{FF2B5EF4-FFF2-40B4-BE49-F238E27FC236}">
                      <a16:creationId xmlns:a16="http://schemas.microsoft.com/office/drawing/2014/main" id="{6C8C9BC5-6425-4216-9E48-95ADDAA88E0F}"/>
                    </a:ext>
                  </a:extLst>
                </p14:cNvPr>
                <p14:cNvContentPartPr/>
                <p14:nvPr/>
              </p14:nvContentPartPr>
              <p14:xfrm>
                <a:off x="3489568" y="5355441"/>
                <a:ext cx="360" cy="360"/>
              </p14:xfrm>
            </p:contentPart>
          </mc:Choice>
          <mc:Fallback xmlns="">
            <p:pic>
              <p:nvPicPr>
                <p:cNvPr id="22" name="Ink 21">
                  <a:extLst>
                    <a:ext uri="{FF2B5EF4-FFF2-40B4-BE49-F238E27FC236}">
                      <a16:creationId xmlns:a16="http://schemas.microsoft.com/office/drawing/2014/main" id="{6C8C9BC5-6425-4216-9E48-95ADDAA88E0F}"/>
                    </a:ext>
                  </a:extLst>
                </p:cNvPr>
                <p:cNvPicPr/>
                <p:nvPr/>
              </p:nvPicPr>
              <p:blipFill>
                <a:blip r:embed="rId26"/>
                <a:stretch>
                  <a:fillRect/>
                </a:stretch>
              </p:blipFill>
              <p:spPr>
                <a:xfrm>
                  <a:off x="3426568" y="4977441"/>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26" name="Ink 25">
                  <a:extLst>
                    <a:ext uri="{FF2B5EF4-FFF2-40B4-BE49-F238E27FC236}">
                      <a16:creationId xmlns:a16="http://schemas.microsoft.com/office/drawing/2014/main" id="{642A5420-8411-4717-8529-18984AF95F5A}"/>
                    </a:ext>
                  </a:extLst>
                </p14:cNvPr>
                <p14:cNvContentPartPr/>
                <p14:nvPr/>
              </p14:nvContentPartPr>
              <p14:xfrm>
                <a:off x="3489568" y="5355441"/>
                <a:ext cx="360" cy="360"/>
              </p14:xfrm>
            </p:contentPart>
          </mc:Choice>
          <mc:Fallback xmlns="">
            <p:pic>
              <p:nvPicPr>
                <p:cNvPr id="26" name="Ink 25">
                  <a:extLst>
                    <a:ext uri="{FF2B5EF4-FFF2-40B4-BE49-F238E27FC236}">
                      <a16:creationId xmlns:a16="http://schemas.microsoft.com/office/drawing/2014/main" id="{642A5420-8411-4717-8529-18984AF95F5A}"/>
                    </a:ext>
                  </a:extLst>
                </p:cNvPr>
                <p:cNvPicPr/>
                <p:nvPr/>
              </p:nvPicPr>
              <p:blipFill>
                <a:blip r:embed="rId26"/>
                <a:stretch>
                  <a:fillRect/>
                </a:stretch>
              </p:blipFill>
              <p:spPr>
                <a:xfrm>
                  <a:off x="3426568" y="4977441"/>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8" name="Ink 27">
                  <a:extLst>
                    <a:ext uri="{FF2B5EF4-FFF2-40B4-BE49-F238E27FC236}">
                      <a16:creationId xmlns:a16="http://schemas.microsoft.com/office/drawing/2014/main" id="{304FB95C-B71E-4CD0-A30B-A07D426BAF57}"/>
                    </a:ext>
                  </a:extLst>
                </p14:cNvPr>
                <p14:cNvContentPartPr/>
                <p14:nvPr/>
              </p14:nvContentPartPr>
              <p14:xfrm>
                <a:off x="3489568" y="5476761"/>
                <a:ext cx="360" cy="360"/>
              </p14:xfrm>
            </p:contentPart>
          </mc:Choice>
          <mc:Fallback xmlns="">
            <p:pic>
              <p:nvPicPr>
                <p:cNvPr id="28" name="Ink 27">
                  <a:extLst>
                    <a:ext uri="{FF2B5EF4-FFF2-40B4-BE49-F238E27FC236}">
                      <a16:creationId xmlns:a16="http://schemas.microsoft.com/office/drawing/2014/main" id="{304FB95C-B71E-4CD0-A30B-A07D426BAF57}"/>
                    </a:ext>
                  </a:extLst>
                </p:cNvPr>
                <p:cNvPicPr/>
                <p:nvPr/>
              </p:nvPicPr>
              <p:blipFill>
                <a:blip r:embed="rId31"/>
                <a:stretch>
                  <a:fillRect/>
                </a:stretch>
              </p:blipFill>
              <p:spPr>
                <a:xfrm>
                  <a:off x="3426568" y="5098761"/>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9" name="Ink 28">
                  <a:extLst>
                    <a:ext uri="{FF2B5EF4-FFF2-40B4-BE49-F238E27FC236}">
                      <a16:creationId xmlns:a16="http://schemas.microsoft.com/office/drawing/2014/main" id="{1507DD73-4B35-4FDE-92AF-9849A1773E61}"/>
                    </a:ext>
                  </a:extLst>
                </p14:cNvPr>
                <p14:cNvContentPartPr/>
                <p14:nvPr/>
              </p14:nvContentPartPr>
              <p14:xfrm>
                <a:off x="3489568" y="5476761"/>
                <a:ext cx="360" cy="360"/>
              </p14:xfrm>
            </p:contentPart>
          </mc:Choice>
          <mc:Fallback xmlns="">
            <p:pic>
              <p:nvPicPr>
                <p:cNvPr id="29" name="Ink 28">
                  <a:extLst>
                    <a:ext uri="{FF2B5EF4-FFF2-40B4-BE49-F238E27FC236}">
                      <a16:creationId xmlns:a16="http://schemas.microsoft.com/office/drawing/2014/main" id="{1507DD73-4B35-4FDE-92AF-9849A1773E61}"/>
                    </a:ext>
                  </a:extLst>
                </p:cNvPr>
                <p:cNvPicPr/>
                <p:nvPr/>
              </p:nvPicPr>
              <p:blipFill>
                <a:blip r:embed="rId31"/>
                <a:stretch>
                  <a:fillRect/>
                </a:stretch>
              </p:blipFill>
              <p:spPr>
                <a:xfrm>
                  <a:off x="3426568" y="5098761"/>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30" name="Ink 29">
                  <a:extLst>
                    <a:ext uri="{FF2B5EF4-FFF2-40B4-BE49-F238E27FC236}">
                      <a16:creationId xmlns:a16="http://schemas.microsoft.com/office/drawing/2014/main" id="{9A0F8A93-B1C3-4FE0-A3EF-F4F8D6BE6017}"/>
                    </a:ext>
                  </a:extLst>
                </p14:cNvPr>
                <p14:cNvContentPartPr/>
                <p14:nvPr/>
              </p14:nvContentPartPr>
              <p14:xfrm>
                <a:off x="3489568" y="5476761"/>
                <a:ext cx="360" cy="360"/>
              </p14:xfrm>
            </p:contentPart>
          </mc:Choice>
          <mc:Fallback xmlns="">
            <p:pic>
              <p:nvPicPr>
                <p:cNvPr id="30" name="Ink 29">
                  <a:extLst>
                    <a:ext uri="{FF2B5EF4-FFF2-40B4-BE49-F238E27FC236}">
                      <a16:creationId xmlns:a16="http://schemas.microsoft.com/office/drawing/2014/main" id="{9A0F8A93-B1C3-4FE0-A3EF-F4F8D6BE6017}"/>
                    </a:ext>
                  </a:extLst>
                </p:cNvPr>
                <p:cNvPicPr/>
                <p:nvPr/>
              </p:nvPicPr>
              <p:blipFill>
                <a:blip r:embed="rId31"/>
                <a:stretch>
                  <a:fillRect/>
                </a:stretch>
              </p:blipFill>
              <p:spPr>
                <a:xfrm>
                  <a:off x="3426568" y="5098761"/>
                  <a:ext cx="126000" cy="756000"/>
                </a:xfrm>
                <a:prstGeom prst="rect">
                  <a:avLst/>
                </a:prstGeom>
              </p:spPr>
            </p:pic>
          </mc:Fallback>
        </mc:AlternateContent>
      </p:grpSp>
    </p:spTree>
    <p:extLst>
      <p:ext uri="{BB962C8B-B14F-4D97-AF65-F5344CB8AC3E}">
        <p14:creationId xmlns:p14="http://schemas.microsoft.com/office/powerpoint/2010/main" val="3664426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Gaming Infographics by Slidesgo">
  <a:themeElements>
    <a:clrScheme name="Simple Light">
      <a:dk1>
        <a:srgbClr val="000000"/>
      </a:dk1>
      <a:lt1>
        <a:srgbClr val="FFFFFF"/>
      </a:lt1>
      <a:dk2>
        <a:srgbClr val="6520A2"/>
      </a:dk2>
      <a:lt2>
        <a:srgbClr val="3B135E"/>
      </a:lt2>
      <a:accent1>
        <a:srgbClr val="FFAC2F"/>
      </a:accent1>
      <a:accent2>
        <a:srgbClr val="FF9900"/>
      </a:accent2>
      <a:accent3>
        <a:srgbClr val="86FF3F"/>
      </a:accent3>
      <a:accent4>
        <a:srgbClr val="00C700"/>
      </a:accent4>
      <a:accent5>
        <a:srgbClr val="0DAFC0"/>
      </a:accent5>
      <a:accent6>
        <a:srgbClr val="0092A1"/>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rld Mental Health Day by Slidesgo">
  <a:themeElements>
    <a:clrScheme name="Simple Light">
      <a:dk1>
        <a:srgbClr val="457B9D"/>
      </a:dk1>
      <a:lt1>
        <a:srgbClr val="F1FAEE"/>
      </a:lt1>
      <a:dk2>
        <a:srgbClr val="FFFFFF"/>
      </a:dk2>
      <a:lt2>
        <a:srgbClr val="1D3557"/>
      </a:lt2>
      <a:accent1>
        <a:srgbClr val="50B2B5"/>
      </a:accent1>
      <a:accent2>
        <a:srgbClr val="459A9D"/>
      </a:accent2>
      <a:accent3>
        <a:srgbClr val="FFD797"/>
      </a:accent3>
      <a:accent4>
        <a:srgbClr val="2A4E80"/>
      </a:accent4>
      <a:accent5>
        <a:srgbClr val="315A94"/>
      </a:accent5>
      <a:accent6>
        <a:srgbClr val="E6F2E9"/>
      </a:accent6>
      <a:hlink>
        <a:srgbClr val="1D3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1249</TotalTime>
  <Words>1678</Words>
  <Application>Microsoft Office PowerPoint</Application>
  <PresentationFormat>On-screen Show (16:9)</PresentationFormat>
  <Paragraphs>265</Paragraphs>
  <Slides>38</Slides>
  <Notes>20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38</vt:i4>
      </vt:variant>
    </vt:vector>
  </HeadingPairs>
  <TitlesOfParts>
    <vt:vector size="57" baseType="lpstr">
      <vt:lpstr>Abril Fatface</vt:lpstr>
      <vt:lpstr>Algerian</vt:lpstr>
      <vt:lpstr>Arial</vt:lpstr>
      <vt:lpstr>Calibri</vt:lpstr>
      <vt:lpstr>Calibri Light</vt:lpstr>
      <vt:lpstr>Fira Sans Extra Condensed</vt:lpstr>
      <vt:lpstr>Fira Sans Extra Condensed Medium</vt:lpstr>
      <vt:lpstr>Fira Sans Extra Condensed SemiBold</vt:lpstr>
      <vt:lpstr>Nunito</vt:lpstr>
      <vt:lpstr>Poppins</vt:lpstr>
      <vt:lpstr>PT Sans</vt:lpstr>
      <vt:lpstr>Raleway</vt:lpstr>
      <vt:lpstr>Roboto</vt:lpstr>
      <vt:lpstr>Roboto Condensed Light</vt:lpstr>
      <vt:lpstr>Gaming Infographics by Slidesgo</vt:lpstr>
      <vt:lpstr>World Mental Health Day by Slidesgo</vt:lpstr>
      <vt:lpstr>Office Theme</vt:lpstr>
      <vt:lpstr>Office Theme</vt:lpstr>
      <vt:lpstr>Office Theme</vt:lpstr>
      <vt:lpstr>MIIDY </vt:lpstr>
      <vt:lpstr>PowerPoint Presentation</vt:lpstr>
      <vt:lpstr>IDEATION (Background)</vt:lpstr>
      <vt:lpstr>PowerPoint Presentation</vt:lpstr>
      <vt:lpstr>STEPS TO EXECUTE THE IDEA</vt:lpstr>
      <vt:lpstr>PowerPoint Presentation</vt:lpstr>
      <vt:lpstr>PowerPoint Presentation</vt:lpstr>
      <vt:lpstr>PowerPoint Presentation</vt:lpstr>
      <vt:lpstr>PowerPoint Presentation</vt:lpstr>
      <vt:lpstr>PowerPoint Presentation</vt:lpstr>
      <vt:lpstr>POPUP WINDOW FOR MAPPINGS</vt:lpstr>
      <vt:lpstr>PowerPoint Presentation</vt:lpstr>
      <vt:lpstr>PowerPoint Presentation</vt:lpstr>
      <vt:lpstr>PowerPoint Presentation</vt:lpstr>
      <vt:lpstr>CLUE / HINT</vt:lpstr>
      <vt:lpstr>PowerPoint Presentation</vt:lpstr>
      <vt:lpstr>PowerPoint Presentation</vt:lpstr>
      <vt:lpstr>CONSEQUENCES  OF USING CLUES</vt:lpstr>
      <vt:lpstr>IDENTICAL POPUP WINDOWS</vt:lpstr>
      <vt:lpstr>PowerPoint Presentation</vt:lpstr>
      <vt:lpstr>PowerPoint Presentation</vt:lpstr>
      <vt:lpstr>TIMER AND RINGING</vt:lpstr>
      <vt:lpstr>PowerPoint Presentation</vt:lpstr>
      <vt:lpstr>GAME UP!!!</vt:lpstr>
      <vt:lpstr>SCORES &amp; BADGES</vt:lpstr>
      <vt:lpstr>PowerPoint Presentation</vt:lpstr>
      <vt:lpstr>PowerPoint Presentation</vt:lpstr>
      <vt:lpstr>PowerPoint Presentation</vt:lpstr>
      <vt:lpstr>PowerPoint Presentation</vt:lpstr>
      <vt:lpstr>TIPS TO IMPROVE MEMORY</vt:lpstr>
      <vt:lpstr>PowerPoint Presentation</vt:lpstr>
      <vt:lpstr>PowerPoint Presentation</vt:lpstr>
      <vt:lpstr>PowerPoint Presentation</vt:lpstr>
      <vt:lpstr>WHAT MIIDY WILL HELP YOU IN?</vt:lpstr>
      <vt:lpstr>CONCLUSION</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  Reader </dc:title>
  <cp:lastModifiedBy>Insha Samnani</cp:lastModifiedBy>
  <cp:revision>52</cp:revision>
  <dcterms:modified xsi:type="dcterms:W3CDTF">2022-05-09T16:27:35Z</dcterms:modified>
</cp:coreProperties>
</file>